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AFCDCD-1D81-4EDC-B1D1-24ABC5031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9CC794-10E7-4913-86CC-A87AF1E36B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CDAF83-E1CD-48B8-B73C-0251C78B5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CCC3-6EF4-45C6-9A2D-F7F03C5722FD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0E19E0-82AC-4F79-8579-1288DF8EF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0A37D1-B6D9-4526-A0D3-625495745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3A639-AF2A-460C-AE7A-B00792641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238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5BA6C7-FB41-450C-8460-04B96149D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59184A-51F9-411A-84C7-144EF1BF2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43C5FA-D3CA-4B9E-9E4F-1F52F2421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CCC3-6EF4-45C6-9A2D-F7F03C5722FD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4C7082-C357-4F32-B295-6485B4E37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635994-F7AE-4459-B016-E1A7CA294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3A639-AF2A-460C-AE7A-B00792641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135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C6A487-6A56-41AE-B668-D71E770F1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9187DF-3E79-4A1B-ABAF-5E70B568C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118AA3-D92A-4432-9F0A-FB9AD5DD6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CCC3-6EF4-45C6-9A2D-F7F03C5722FD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3B9895-BB17-4A67-8822-827E86BBD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D2E4AC-521A-4601-B515-75C86D358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3A639-AF2A-460C-AE7A-B00792641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713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4F8DE-4C29-40C5-8494-833B8A31F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BFE883-D068-4587-A966-1CF8C2824A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617BD2-6F57-4DED-8498-E6684D0FF2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7B07D6D-C733-4597-8C5F-EFECA5D15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CCC3-6EF4-45C6-9A2D-F7F03C5722FD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AD6338-980F-48AF-9EBD-42252C722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EAF1A94-5AC1-48FC-B437-FF57DA92F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3A639-AF2A-460C-AE7A-B00792641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903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DAEA11-9744-4315-A71A-DEF632F10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9D4B44-27C7-47D5-A845-2E80EA27F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CA826CB-6AA6-404A-A70C-B7D03690E2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B0FD1D6-AB5B-40E0-B216-EBBB5BD0B6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38A418-3EA9-4825-AA07-8B759276BF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97F2509-4CD1-480D-A732-AA27D18D3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CCC3-6EF4-45C6-9A2D-F7F03C5722FD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0F0F19E-AB9B-4A8F-9D28-FBDAF060E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B940F2-B19E-4D2F-AF5D-2E4DBF6FB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3A639-AF2A-460C-AE7A-B00792641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170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B49032-A416-4395-A2C2-9A56A242C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C2F65BC-848D-451D-8C2B-67A82AF84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CCC3-6EF4-45C6-9A2D-F7F03C5722FD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E3C1C68-E946-4C2B-897F-AC438AC47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B5A017-44B7-4B02-AAC1-0F7C5EF4D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3A639-AF2A-460C-AE7A-B00792641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38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E03677D-26CA-4C47-B97E-CE5E43E0F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CCC3-6EF4-45C6-9A2D-F7F03C5722FD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AF81E6E-BC96-48A5-B689-B848316E3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0190CA5-493F-497A-AC83-550F8D8A2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3A639-AF2A-460C-AE7A-B00792641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404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BD4291-A9B6-4FD1-9AF9-7496B1F95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531E8F-3051-4E84-9600-3B81DCFE3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A9A5704-E956-4F97-BEA7-6802DFC4E7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508CC0-327C-4C5D-8033-9722B0E45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CCC3-6EF4-45C6-9A2D-F7F03C5722FD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066BA9-3419-4E02-8CEA-1D1DCE738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641819B-E500-47B2-A02F-7593AF0CF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3A639-AF2A-460C-AE7A-B00792641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829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AAD2F1-2EC3-48C0-97CC-DC2D1FD66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9826F6B-27C7-4277-81C6-F620829F34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C4C670F-505B-4149-B1D4-6898A75305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D33547-6C58-45D3-8A25-A91F7E248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CCC3-6EF4-45C6-9A2D-F7F03C5722FD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F8635B-F9F2-4928-8589-F69CD3334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0B0A92-1D3B-4C3F-834B-9EE7B800A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3A639-AF2A-460C-AE7A-B00792641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79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14466C-0719-477A-8D00-DCD601C4D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91D7DF8-8039-474B-8A7B-58F503CF54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3667FD-366C-4ADB-A801-D4A1D3FEE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CCC3-6EF4-45C6-9A2D-F7F03C5722FD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579FD9-496B-4F5B-84F0-FCED60689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C62331-4375-48B5-84B2-66F4F65DA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3A639-AF2A-460C-AE7A-B00792641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424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AE3D4E8-C5F5-45C0-9E8C-E11F80C541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DB97DE1-AECA-4EC1-BF3F-E8849D191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644D53-A8F3-4BBA-AE28-A7BC5162F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CCC3-6EF4-45C6-9A2D-F7F03C5722FD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41DB8E-793D-4681-8C6A-C3146B4DC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965C61-ED9E-4A3B-BACE-9CCA719E7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3A639-AF2A-460C-AE7A-B00792641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585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3CBA5C-EDBF-4CBB-9B4E-4B1A5619B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CEF89E-2451-42E8-ADBB-9B5E70C37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A35BD1-5129-4438-8D60-8E7235C49D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9CCC3-6EF4-45C6-9A2D-F7F03C5722FD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6C5FA3-AD10-46B1-819C-65C66718E7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D2AAF3-67AE-418A-8454-C79B106977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3A639-AF2A-460C-AE7A-B00792641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835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9D5477-6843-4C4F-8A65-E0E0E445FE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87" t="23512" r="17420" b="42796"/>
          <a:stretch/>
        </p:blipFill>
        <p:spPr>
          <a:xfrm>
            <a:off x="1066611" y="855407"/>
            <a:ext cx="10368305" cy="420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9364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Мироедова</dc:creator>
  <cp:lastModifiedBy>Ирина Мироедова</cp:lastModifiedBy>
  <cp:revision>1</cp:revision>
  <dcterms:created xsi:type="dcterms:W3CDTF">2021-09-03T16:47:20Z</dcterms:created>
  <dcterms:modified xsi:type="dcterms:W3CDTF">2021-09-03T16:47:43Z</dcterms:modified>
</cp:coreProperties>
</file>