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4C4C9-BC78-46E3-A251-B8CC66093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8CC7B5-4F08-4AF9-939F-C39B290FD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D03A2A-64E5-4C9F-911A-265B47C76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A04FA5-2656-4C9F-8A34-A9C93FC33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4D2FC-9038-4245-A8C5-EC4FDC80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5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0F9CD-72AD-4AF9-B7F2-D8F15258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9BB726-6725-4E96-A466-E166878AA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3370AC-F43B-470F-A2F2-2AF967DFA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58A9BB-61BA-419D-960A-C322840B7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216E3C-471B-443F-BDC4-8359F33A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4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2279E-8DBC-487C-9553-78AC71D0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60AE99-B495-485A-B529-1A1126BEE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350778-0C01-4093-956F-C9599AEC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9319DF-CA52-46BB-B5B9-2BBDBA772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B233A1-C6C4-4808-B3CC-9EA3CC91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36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E5A437-0F22-4D4B-951B-3033632F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F62C2A-DC33-4CB3-8D54-1DC870A7C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585BD9-D03D-4755-BEC8-0DF87D3A5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305F16-47E5-4827-B320-AC062D3B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6445F8-A4CC-4869-A1EE-C7DF235E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15F51-EBDA-4BC7-9457-721F2289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7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DF23E-3C7C-48DE-9B42-F0839C0F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8282C8-8F17-4957-9C37-9D8297198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9B66BB-EC85-455F-85DD-CFD1F9B68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A2E81D-43AB-453B-B5F7-21469F1CD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6AB8CD-4637-4E7B-9C51-1769CB998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AE81F1-3B70-4726-B088-6CB0A84D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1C23605-8EB8-4C71-84B7-3133D09E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687704-5825-457F-B802-9B201AFE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2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7DF4B-2B10-47A1-A512-C245B74CA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A993ED-4234-414B-A858-B5034FBE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8DD278-3415-475A-A764-1A2F2653A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4BA318-3EDA-4457-A0CF-B2FB446D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04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070A98E-D6BD-4A8F-AC5B-BDB4DEF8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CF65B0-0048-4305-BF04-DBA7F3C5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B743EE-134D-4838-9007-DD9263D9A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FC27F-B079-4890-8B35-1C11FE0F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703CFB-B075-4E3A-B8C8-552E465F3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3D82F9-A984-42C9-A3CB-FD27553B7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B0C654-6C24-4F95-B42F-752381E8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97646F-04B8-4201-8656-BD6EB891E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714557-F963-4140-A793-9953D192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10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4DB81-E433-425E-9A91-72ADEFAE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6D56919-C419-4688-B2D5-910C81A63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769C88-87AC-453E-87EC-FF846CD99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2D6DC4-DD7F-4853-AA65-C8D6416F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1B1770-4401-450F-A3FB-FA7C8219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927F83-50C1-48AF-8396-C7C29324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90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FA888-42A0-4ED0-B8ED-4A4FCA5E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55DE97-B190-4C60-AEF5-EDBF1E6A6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EAC2C4-1857-44AB-8101-F73E90D88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895823-B29A-48D6-93C7-5FE74AC2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E67BDD-28D9-48D7-9810-1BE77A99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87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F945AE-EA97-4D32-AEF1-A3F2EF225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B30C2F-BF8D-47DC-A58F-4D1129C47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9ECA9-F5AC-4957-9DE6-B7B63DB1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F0E1E1-A663-42F1-A174-713891B6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DDBAD-00F6-47B8-8FAF-C9A9F3DB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623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826CE-56BC-48E4-9832-8817B564D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4BC4B2-D5FC-4E0F-8A70-9FC454294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17A7D6-62F3-49D6-873A-FAA191BB0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99BD-1257-4B88-BCC1-AD51BF8EBEAC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24FCC-229E-4209-94E5-A863686F8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414054-F085-4676-A829-6659877EC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5B8D-0EAA-4F28-A972-C32D1173A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65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176C0D-0A0E-44AD-A2F1-C0F9A87A3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64" t="20215" r="1775" b="6381"/>
          <a:stretch/>
        </p:blipFill>
        <p:spPr>
          <a:xfrm>
            <a:off x="629265" y="387890"/>
            <a:ext cx="11346425" cy="60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0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591ACB-8D22-4659-82AF-ECEAAFB0C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81" t="29224" r="1936" b="9390"/>
          <a:stretch/>
        </p:blipFill>
        <p:spPr>
          <a:xfrm>
            <a:off x="75450" y="19666"/>
            <a:ext cx="11280809" cy="4994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326E3A-7ED0-42BB-933F-1774DCE44E56}"/>
              </a:ext>
            </a:extLst>
          </p:cNvPr>
          <p:cNvSpPr txBox="1"/>
          <p:nvPr/>
        </p:nvSpPr>
        <p:spPr>
          <a:xfrm>
            <a:off x="3136490" y="5338917"/>
            <a:ext cx="60960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Переходи по ссылке и оставляй заявку на участие в мероприятии «Рационализатор: зачем и как им стать»</a:t>
            </a:r>
          </a:p>
          <a:p>
            <a:r>
              <a:rPr lang="ru-RU" b="1" dirty="0"/>
              <a:t> </a:t>
            </a:r>
          </a:p>
          <a:p>
            <a:r>
              <a:rPr lang="ru-RU" b="1" dirty="0">
                <a:solidFill>
                  <a:srgbClr val="FF0000"/>
                </a:solidFill>
              </a:rPr>
              <a:t>https://leader-id.ru/events/221748</a:t>
            </a:r>
          </a:p>
        </p:txBody>
      </p:sp>
    </p:spTree>
    <p:extLst>
      <p:ext uri="{BB962C8B-B14F-4D97-AF65-F5344CB8AC3E}">
        <p14:creationId xmlns:p14="http://schemas.microsoft.com/office/powerpoint/2010/main" val="195357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C35628-F128-4E58-9913-E62F9ECDF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61" t="28367" r="3306" b="8961"/>
          <a:stretch/>
        </p:blipFill>
        <p:spPr>
          <a:xfrm>
            <a:off x="721689" y="68826"/>
            <a:ext cx="10447756" cy="4975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252AB3-268F-47EE-AB4A-A81539D92BA5}"/>
              </a:ext>
            </a:extLst>
          </p:cNvPr>
          <p:cNvSpPr txBox="1"/>
          <p:nvPr/>
        </p:nvSpPr>
        <p:spPr>
          <a:xfrm>
            <a:off x="3048000" y="5151708"/>
            <a:ext cx="60960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Переходи по ссылке и оставляй заявку на участие в мероприятии «Традиция рационализаторства от </a:t>
            </a:r>
            <a:r>
              <a:rPr lang="ru-RU" b="1" dirty="0" err="1"/>
              <a:t>Гастева</a:t>
            </a:r>
            <a:r>
              <a:rPr lang="ru-RU" b="1" dirty="0"/>
              <a:t> до будущих технологических стартапов НТИ»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https://leader-id.ru/events/221808</a:t>
            </a:r>
          </a:p>
        </p:txBody>
      </p:sp>
    </p:spTree>
    <p:extLst>
      <p:ext uri="{BB962C8B-B14F-4D97-AF65-F5344CB8AC3E}">
        <p14:creationId xmlns:p14="http://schemas.microsoft.com/office/powerpoint/2010/main" val="2476664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BF0A4D-7237-4740-8CC6-6F564E3435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7" t="29535" r="3790" b="10824"/>
          <a:stretch/>
        </p:blipFill>
        <p:spPr>
          <a:xfrm>
            <a:off x="888402" y="117986"/>
            <a:ext cx="10415196" cy="4798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7D4DF1-E7D2-4C89-B207-7419574AC674}"/>
              </a:ext>
            </a:extLst>
          </p:cNvPr>
          <p:cNvSpPr txBox="1"/>
          <p:nvPr/>
        </p:nvSpPr>
        <p:spPr>
          <a:xfrm>
            <a:off x="3401961" y="5102545"/>
            <a:ext cx="60960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Переходи по ссылке и оставляй заявку на участие в мероприятии «Культура организации рационализаторства. Международный экскурс» 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https://leader-id.ru/events/221809</a:t>
            </a:r>
          </a:p>
        </p:txBody>
      </p:sp>
    </p:spTree>
    <p:extLst>
      <p:ext uri="{BB962C8B-B14F-4D97-AF65-F5344CB8AC3E}">
        <p14:creationId xmlns:p14="http://schemas.microsoft.com/office/powerpoint/2010/main" val="126329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505F26-CCCD-48F2-8E75-3F0EC24BB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0" t="23226" r="2903" b="13692"/>
          <a:stretch/>
        </p:blipFill>
        <p:spPr>
          <a:xfrm>
            <a:off x="1013703" y="599767"/>
            <a:ext cx="10716182" cy="510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99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87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Мироедова</dc:creator>
  <cp:lastModifiedBy>Ирина Мироедова</cp:lastModifiedBy>
  <cp:revision>1</cp:revision>
  <dcterms:created xsi:type="dcterms:W3CDTF">2021-09-03T16:26:45Z</dcterms:created>
  <dcterms:modified xsi:type="dcterms:W3CDTF">2021-09-03T16:46:42Z</dcterms:modified>
</cp:coreProperties>
</file>