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143DDC-7E56-4F11-B80E-A69B9577D3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248CE1-D1E9-4926-BBCD-E1A4F202E5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C0D27B-6C09-47A0-90E3-E499BB7C3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E177-6DF3-4778-8176-1D13AB2172A4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190285-A817-4CE2-8004-83E89FFC8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DF58AC-94B4-4FCA-88E2-4AE6F35B2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14B62-4940-4041-886F-100D78B0E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661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B66846-4663-4539-99E2-8C570D35B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3AAC20-0D22-4AD7-BD73-85BAC5DF2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2EA63F-BC16-4902-B0D7-4EB6432E3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E177-6DF3-4778-8176-1D13AB2172A4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5E2D6D-7F5E-40F1-8FEE-4327236C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F64CA9-F9D8-4EEA-928E-0ADC1066C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14B62-4940-4041-886F-100D78B0E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41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D7C46E-9C6D-47AA-92BF-4F17A6066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030CE5-8F0C-4DC8-9F9B-CAA3AB572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07E539-DD61-4C32-8497-09EEC364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E177-6DF3-4778-8176-1D13AB2172A4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944D4A-7B98-4488-964B-612DA8F3C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36153C-DD98-4207-8BE9-9CC510BB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14B62-4940-4041-886F-100D78B0E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4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262DD9-0798-47C2-A62D-BD2C062F4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B51C7D-666C-4F3E-83B2-4F431C197D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F0C958-DF32-4433-918A-0555706FD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62653B-7C40-478C-A623-46B1A74F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E177-6DF3-4778-8176-1D13AB2172A4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D2E9C3-7DC9-4444-B6D1-CA4EEC640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2A9E6D-E1BE-4D02-9069-9B6B41177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14B62-4940-4041-886F-100D78B0E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10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09EED8-493D-4EF5-8F34-107682F26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95C064-C46B-4FD6-9384-79779B4C4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FBE699-DCC5-4C30-8126-A35B26873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5626D6-A0E3-453E-BBD0-8E96FE3A6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74D9040-C08A-4C3E-9537-A38C4E9BC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A8BF57-8DCB-4F39-9FA5-70476FB49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E177-6DF3-4778-8176-1D13AB2172A4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7C47FD-7F4B-4743-B70F-C4A04F1AB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CCB8E1A-4212-43E2-8944-032093F85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14B62-4940-4041-886F-100D78B0E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825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F950B-0327-4098-A389-D484D37E4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FE55C01-6C11-4983-A958-0FD3F834E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E177-6DF3-4778-8176-1D13AB2172A4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935A6DF-3452-4D76-B470-533A23DBD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781C1CB-083D-48F3-8592-BF4A5E32C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14B62-4940-4041-886F-100D78B0E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890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454CFF-F7A9-4871-938B-7D00EFB71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E177-6DF3-4778-8176-1D13AB2172A4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2AB355E-341C-40D2-8E6D-70B6FA843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055703-3A18-4D73-ACC4-3CD59F6B7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14B62-4940-4041-886F-100D78B0E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92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D8DAE9-DB78-4CA3-80DC-BDF712EAE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18479C-1E3A-44D9-83DA-2C4070090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44B5E0A-EEBC-462E-BCC6-22C1603308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54CF8D-B525-4A05-A798-CE1A79028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E177-6DF3-4778-8176-1D13AB2172A4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C41BD3-62E8-41A4-80F6-E2150DEEB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7E847D-1A4F-4118-AB56-203953F7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14B62-4940-4041-886F-100D78B0E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388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7590A-AEF3-45A6-8CD6-AEB8A95C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BCF0A61-F911-4743-BA4E-43C358C887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2AB404-3001-4BF4-8ACA-819B91DB0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0A3A8E-18B3-4E43-9FDE-69F3DD380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E177-6DF3-4778-8176-1D13AB2172A4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92A0B0-F0D2-49BC-ABDE-F1E10AC06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A5F997-11D7-4DF7-B90B-DA5985358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14B62-4940-4041-886F-100D78B0E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12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FABEAC-3148-46FC-82FD-1D5F36490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60C637-5E2D-4629-812E-ACAE12A4D3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B91200-75A6-4BC0-BEC6-2A8238ED9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E177-6DF3-4778-8176-1D13AB2172A4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FEC01B-40F1-4A68-8422-EBEF83B9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292CD6-A4A9-4E78-8729-9BD73FAFE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14B62-4940-4041-886F-100D78B0E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586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639EF14-6D69-411F-9497-BA97810B9C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D59287-FD79-42BD-B0A3-A6CE73721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F8A509-6599-413F-9D6B-E6CE0DF36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E177-6DF3-4778-8176-1D13AB2172A4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0C32B9-0A29-4EC4-943C-D6C3919CB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EDD79A-EDE4-4EA9-BB5C-020E10A7D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14B62-4940-4041-886F-100D78B0E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08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D1A113-1158-4D74-8FAD-79E9E005B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FA834C-8680-456B-A27D-434BB37CE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F1E214-B80B-4E6E-98D8-1C1B81235D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E177-6DF3-4778-8176-1D13AB2172A4}" type="datetimeFigureOut">
              <a:rPr lang="ru-RU" smtClean="0"/>
              <a:t>03.09.2021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49FE49-87CA-4B6D-88B6-02752636D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DD710C-C017-4A6B-BF3D-E006A2831B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14B62-4940-4041-886F-100D78B0E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19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392D52-71C1-4B82-B479-F5C986495B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68" t="20215" r="2580" b="6524"/>
          <a:stretch/>
        </p:blipFill>
        <p:spPr>
          <a:xfrm>
            <a:off x="609599" y="392170"/>
            <a:ext cx="11267769" cy="607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50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2F5A71-239A-424B-9386-0321A779A9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06" t="19785" r="2500" b="5663"/>
          <a:stretch/>
        </p:blipFill>
        <p:spPr>
          <a:xfrm>
            <a:off x="265471" y="114948"/>
            <a:ext cx="11621730" cy="635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26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566B4F-2A41-46D0-BBDB-4B1A21F8AD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42" t="19641" r="2822" b="6380"/>
          <a:stretch/>
        </p:blipFill>
        <p:spPr>
          <a:xfrm>
            <a:off x="226142" y="134497"/>
            <a:ext cx="11769213" cy="636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19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2C5980-6A5F-41BF-91FC-43B6EA11A2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26" t="20215" r="3065" b="6524"/>
          <a:stretch/>
        </p:blipFill>
        <p:spPr>
          <a:xfrm>
            <a:off x="255639" y="158189"/>
            <a:ext cx="11690555" cy="632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819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14FFD8-C00E-4BA8-A76C-C722095F13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00" t="19068" r="4597" b="7383"/>
          <a:stretch/>
        </p:blipFill>
        <p:spPr>
          <a:xfrm>
            <a:off x="511276" y="250348"/>
            <a:ext cx="11317410" cy="620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40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066B1F-3BC4-472C-A80B-A90D7638AA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02" t="20072" r="2420" b="6380"/>
          <a:stretch/>
        </p:blipFill>
        <p:spPr>
          <a:xfrm>
            <a:off x="422787" y="269694"/>
            <a:ext cx="11474246" cy="615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501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Мироедова</dc:creator>
  <cp:lastModifiedBy>Ирина Мироедова</cp:lastModifiedBy>
  <cp:revision>1</cp:revision>
  <dcterms:created xsi:type="dcterms:W3CDTF">2021-09-03T16:21:34Z</dcterms:created>
  <dcterms:modified xsi:type="dcterms:W3CDTF">2021-09-03T16:26:07Z</dcterms:modified>
</cp:coreProperties>
</file>