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4105" r:id="rId2"/>
  </p:sldMasterIdLst>
  <p:notesMasterIdLst>
    <p:notesMasterId r:id="rId11"/>
  </p:notesMasterIdLst>
  <p:handoutMasterIdLst>
    <p:handoutMasterId r:id="rId12"/>
  </p:handoutMasterIdLst>
  <p:sldIdLst>
    <p:sldId id="257" r:id="rId3"/>
    <p:sldId id="293" r:id="rId4"/>
    <p:sldId id="305" r:id="rId5"/>
    <p:sldId id="307" r:id="rId6"/>
    <p:sldId id="304" r:id="rId7"/>
    <p:sldId id="296" r:id="rId8"/>
    <p:sldId id="297" r:id="rId9"/>
    <p:sldId id="309" r:id="rId10"/>
  </p:sldIdLst>
  <p:sldSz cx="12192000" cy="6858000"/>
  <p:notesSz cx="6797675" cy="9926638"/>
  <p:embeddedFontLst>
    <p:embeddedFont>
      <p:font typeface="Roboto" panose="020B0604020202020204" charset="0"/>
      <p:regular r:id="rId13"/>
      <p:bold r:id="rId14"/>
      <p:italic r:id="rId15"/>
      <p:boldItalic r:id="rId16"/>
    </p:embeddedFont>
    <p:embeddedFont>
      <p:font typeface="Arial Narrow" panose="020B0606020202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Bebas Neue Bold" panose="020B0604020202020204" charset="-5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6F7"/>
    <a:srgbClr val="378D3D"/>
    <a:srgbClr val="48B650"/>
    <a:srgbClr val="778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0" d="100"/>
          <a:sy n="120" d="100"/>
        </p:scale>
        <p:origin x="-96" y="168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53BA2F-FB5F-4EFB-AF82-A16633241B4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5C49A-D6EB-4947-A57C-B5AB55B204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78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BC0E7-F843-4089-B39A-C50383AABEA5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2954F-EA49-4943-89BF-F7F00966A4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443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55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B8F1FE-BFA3-4A81-8766-13E1050E74D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85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B8F1FE-BFA3-4A81-8766-13E1050E74D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856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89414" y="488373"/>
            <a:ext cx="35467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91" b="0">
                <a:solidFill>
                  <a:schemeClr val="tx2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311726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723918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63" y="1142999"/>
            <a:ext cx="4987637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62483416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2" y="1143000"/>
            <a:ext cx="6096001" cy="45815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500867093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20839264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2" y="1143003"/>
            <a:ext cx="6096001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73966714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-1" y="1143003"/>
            <a:ext cx="8866910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866909" y="1143003"/>
            <a:ext cx="33250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278998447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758549" y="0"/>
            <a:ext cx="2216727" cy="2857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5541818" y="4000503"/>
            <a:ext cx="2216727" cy="28575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975273" y="4000503"/>
            <a:ext cx="2216727" cy="28575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541818" y="-1"/>
            <a:ext cx="2216727" cy="4000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7758548" y="2857500"/>
            <a:ext cx="2216727" cy="4000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9975272" y="-1"/>
            <a:ext cx="2216727" cy="4000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448032062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78"/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609600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68661868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08738635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461330973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609600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096003" y="0"/>
            <a:ext cx="609600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155778802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886690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4247628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solidFill>
            <a:schemeClr val="tx2">
              <a:lumMod val="90000"/>
              <a:lumOff val="1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048000" y="0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096003" y="0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9144003" y="0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24470329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4" y="-51950"/>
            <a:ext cx="6151417" cy="4572000"/>
          </a:xfrm>
          <a:custGeom>
            <a:avLst/>
            <a:gdLst>
              <a:gd name="connsiteX0" fmla="*/ 9692640 w 10149838"/>
              <a:gd name="connsiteY0" fmla="*/ 2 h 7315200"/>
              <a:gd name="connsiteX1" fmla="*/ 10058396 w 10149838"/>
              <a:gd name="connsiteY1" fmla="*/ 2 h 7315200"/>
              <a:gd name="connsiteX2" fmla="*/ 10149838 w 10149838"/>
              <a:gd name="connsiteY2" fmla="*/ 91444 h 7315200"/>
              <a:gd name="connsiteX3" fmla="*/ 10149838 w 10149838"/>
              <a:gd name="connsiteY3" fmla="*/ 822960 h 7315200"/>
              <a:gd name="connsiteX4" fmla="*/ 10058396 w 10149838"/>
              <a:gd name="connsiteY4" fmla="*/ 914402 h 7315200"/>
              <a:gd name="connsiteX5" fmla="*/ 9692640 w 10149838"/>
              <a:gd name="connsiteY5" fmla="*/ 914402 h 7315200"/>
              <a:gd name="connsiteX6" fmla="*/ 9601198 w 10149838"/>
              <a:gd name="connsiteY6" fmla="*/ 822960 h 7315200"/>
              <a:gd name="connsiteX7" fmla="*/ 9601198 w 10149838"/>
              <a:gd name="connsiteY7" fmla="*/ 91444 h 7315200"/>
              <a:gd name="connsiteX8" fmla="*/ 9692640 w 10149838"/>
              <a:gd name="connsiteY8" fmla="*/ 2 h 7315200"/>
              <a:gd name="connsiteX9" fmla="*/ 91442 w 10149838"/>
              <a:gd name="connsiteY9" fmla="*/ 2 h 7315200"/>
              <a:gd name="connsiteX10" fmla="*/ 457198 w 10149838"/>
              <a:gd name="connsiteY10" fmla="*/ 2 h 7315200"/>
              <a:gd name="connsiteX11" fmla="*/ 548640 w 10149838"/>
              <a:gd name="connsiteY11" fmla="*/ 91444 h 7315200"/>
              <a:gd name="connsiteX12" fmla="*/ 548640 w 10149838"/>
              <a:gd name="connsiteY12" fmla="*/ 7223758 h 7315200"/>
              <a:gd name="connsiteX13" fmla="*/ 457198 w 10149838"/>
              <a:gd name="connsiteY13" fmla="*/ 7315200 h 7315200"/>
              <a:gd name="connsiteX14" fmla="*/ 91442 w 10149838"/>
              <a:gd name="connsiteY14" fmla="*/ 7315200 h 7315200"/>
              <a:gd name="connsiteX15" fmla="*/ 0 w 10149838"/>
              <a:gd name="connsiteY15" fmla="*/ 7223758 h 7315200"/>
              <a:gd name="connsiteX16" fmla="*/ 0 w 10149838"/>
              <a:gd name="connsiteY16" fmla="*/ 91444 h 7315200"/>
              <a:gd name="connsiteX17" fmla="*/ 91442 w 10149838"/>
              <a:gd name="connsiteY17" fmla="*/ 2 h 7315200"/>
              <a:gd name="connsiteX18" fmla="*/ 6263640 w 10149838"/>
              <a:gd name="connsiteY18" fmla="*/ 1 h 7315200"/>
              <a:gd name="connsiteX19" fmla="*/ 6629396 w 10149838"/>
              <a:gd name="connsiteY19" fmla="*/ 1 h 7315200"/>
              <a:gd name="connsiteX20" fmla="*/ 6720838 w 10149838"/>
              <a:gd name="connsiteY20" fmla="*/ 91443 h 7315200"/>
              <a:gd name="connsiteX21" fmla="*/ 6720838 w 10149838"/>
              <a:gd name="connsiteY21" fmla="*/ 3108958 h 7315200"/>
              <a:gd name="connsiteX22" fmla="*/ 6629396 w 10149838"/>
              <a:gd name="connsiteY22" fmla="*/ 3200400 h 7315200"/>
              <a:gd name="connsiteX23" fmla="*/ 6263640 w 10149838"/>
              <a:gd name="connsiteY23" fmla="*/ 3200400 h 7315200"/>
              <a:gd name="connsiteX24" fmla="*/ 6172198 w 10149838"/>
              <a:gd name="connsiteY24" fmla="*/ 3108958 h 7315200"/>
              <a:gd name="connsiteX25" fmla="*/ 6172198 w 10149838"/>
              <a:gd name="connsiteY25" fmla="*/ 91443 h 7315200"/>
              <a:gd name="connsiteX26" fmla="*/ 6263640 w 10149838"/>
              <a:gd name="connsiteY26" fmla="*/ 1 h 7315200"/>
              <a:gd name="connsiteX27" fmla="*/ 5577840 w 10149838"/>
              <a:gd name="connsiteY27" fmla="*/ 1 h 7315200"/>
              <a:gd name="connsiteX28" fmla="*/ 5943596 w 10149838"/>
              <a:gd name="connsiteY28" fmla="*/ 1 h 7315200"/>
              <a:gd name="connsiteX29" fmla="*/ 6035038 w 10149838"/>
              <a:gd name="connsiteY29" fmla="*/ 91443 h 7315200"/>
              <a:gd name="connsiteX30" fmla="*/ 6035038 w 10149838"/>
              <a:gd name="connsiteY30" fmla="*/ 3566158 h 7315200"/>
              <a:gd name="connsiteX31" fmla="*/ 5943596 w 10149838"/>
              <a:gd name="connsiteY31" fmla="*/ 3657600 h 7315200"/>
              <a:gd name="connsiteX32" fmla="*/ 5577840 w 10149838"/>
              <a:gd name="connsiteY32" fmla="*/ 3657600 h 7315200"/>
              <a:gd name="connsiteX33" fmla="*/ 5486398 w 10149838"/>
              <a:gd name="connsiteY33" fmla="*/ 3566158 h 7315200"/>
              <a:gd name="connsiteX34" fmla="*/ 5486398 w 10149838"/>
              <a:gd name="connsiteY34" fmla="*/ 91443 h 7315200"/>
              <a:gd name="connsiteX35" fmla="*/ 5577840 w 10149838"/>
              <a:gd name="connsiteY35" fmla="*/ 1 h 7315200"/>
              <a:gd name="connsiteX36" fmla="*/ 4892040 w 10149838"/>
              <a:gd name="connsiteY36" fmla="*/ 1 h 7315200"/>
              <a:gd name="connsiteX37" fmla="*/ 5257796 w 10149838"/>
              <a:gd name="connsiteY37" fmla="*/ 1 h 7315200"/>
              <a:gd name="connsiteX38" fmla="*/ 5349238 w 10149838"/>
              <a:gd name="connsiteY38" fmla="*/ 91443 h 7315200"/>
              <a:gd name="connsiteX39" fmla="*/ 5349238 w 10149838"/>
              <a:gd name="connsiteY39" fmla="*/ 4023358 h 7315200"/>
              <a:gd name="connsiteX40" fmla="*/ 5257796 w 10149838"/>
              <a:gd name="connsiteY40" fmla="*/ 4114800 h 7315200"/>
              <a:gd name="connsiteX41" fmla="*/ 4892040 w 10149838"/>
              <a:gd name="connsiteY41" fmla="*/ 4114800 h 7315200"/>
              <a:gd name="connsiteX42" fmla="*/ 4800598 w 10149838"/>
              <a:gd name="connsiteY42" fmla="*/ 4023358 h 7315200"/>
              <a:gd name="connsiteX43" fmla="*/ 4800598 w 10149838"/>
              <a:gd name="connsiteY43" fmla="*/ 91443 h 7315200"/>
              <a:gd name="connsiteX44" fmla="*/ 4892040 w 10149838"/>
              <a:gd name="connsiteY44" fmla="*/ 1 h 7315200"/>
              <a:gd name="connsiteX45" fmla="*/ 4206240 w 10149838"/>
              <a:gd name="connsiteY45" fmla="*/ 1 h 7315200"/>
              <a:gd name="connsiteX46" fmla="*/ 4571996 w 10149838"/>
              <a:gd name="connsiteY46" fmla="*/ 1 h 7315200"/>
              <a:gd name="connsiteX47" fmla="*/ 4663438 w 10149838"/>
              <a:gd name="connsiteY47" fmla="*/ 91443 h 7315200"/>
              <a:gd name="connsiteX48" fmla="*/ 4663438 w 10149838"/>
              <a:gd name="connsiteY48" fmla="*/ 4480558 h 7315200"/>
              <a:gd name="connsiteX49" fmla="*/ 4571996 w 10149838"/>
              <a:gd name="connsiteY49" fmla="*/ 4572000 h 7315200"/>
              <a:gd name="connsiteX50" fmla="*/ 4206240 w 10149838"/>
              <a:gd name="connsiteY50" fmla="*/ 4572000 h 7315200"/>
              <a:gd name="connsiteX51" fmla="*/ 4114800 w 10149838"/>
              <a:gd name="connsiteY51" fmla="*/ 4480558 h 7315200"/>
              <a:gd name="connsiteX52" fmla="*/ 4114800 w 10149838"/>
              <a:gd name="connsiteY52" fmla="*/ 91443 h 7315200"/>
              <a:gd name="connsiteX53" fmla="*/ 4206240 w 10149838"/>
              <a:gd name="connsiteY53" fmla="*/ 1 h 7315200"/>
              <a:gd name="connsiteX54" fmla="*/ 3520442 w 10149838"/>
              <a:gd name="connsiteY54" fmla="*/ 1 h 7315200"/>
              <a:gd name="connsiteX55" fmla="*/ 3886198 w 10149838"/>
              <a:gd name="connsiteY55" fmla="*/ 1 h 7315200"/>
              <a:gd name="connsiteX56" fmla="*/ 3977640 w 10149838"/>
              <a:gd name="connsiteY56" fmla="*/ 91443 h 7315200"/>
              <a:gd name="connsiteX57" fmla="*/ 3977640 w 10149838"/>
              <a:gd name="connsiteY57" fmla="*/ 4937758 h 7315200"/>
              <a:gd name="connsiteX58" fmla="*/ 3886198 w 10149838"/>
              <a:gd name="connsiteY58" fmla="*/ 5029200 h 7315200"/>
              <a:gd name="connsiteX59" fmla="*/ 3520442 w 10149838"/>
              <a:gd name="connsiteY59" fmla="*/ 5029200 h 7315200"/>
              <a:gd name="connsiteX60" fmla="*/ 3429000 w 10149838"/>
              <a:gd name="connsiteY60" fmla="*/ 4937758 h 7315200"/>
              <a:gd name="connsiteX61" fmla="*/ 3429000 w 10149838"/>
              <a:gd name="connsiteY61" fmla="*/ 91443 h 7315200"/>
              <a:gd name="connsiteX62" fmla="*/ 3520442 w 10149838"/>
              <a:gd name="connsiteY62" fmla="*/ 1 h 7315200"/>
              <a:gd name="connsiteX63" fmla="*/ 2834642 w 10149838"/>
              <a:gd name="connsiteY63" fmla="*/ 1 h 7315200"/>
              <a:gd name="connsiteX64" fmla="*/ 3200398 w 10149838"/>
              <a:gd name="connsiteY64" fmla="*/ 1 h 7315200"/>
              <a:gd name="connsiteX65" fmla="*/ 3291840 w 10149838"/>
              <a:gd name="connsiteY65" fmla="*/ 91443 h 7315200"/>
              <a:gd name="connsiteX66" fmla="*/ 3291840 w 10149838"/>
              <a:gd name="connsiteY66" fmla="*/ 5394958 h 7315200"/>
              <a:gd name="connsiteX67" fmla="*/ 3200398 w 10149838"/>
              <a:gd name="connsiteY67" fmla="*/ 5486400 h 7315200"/>
              <a:gd name="connsiteX68" fmla="*/ 2834642 w 10149838"/>
              <a:gd name="connsiteY68" fmla="*/ 5486400 h 7315200"/>
              <a:gd name="connsiteX69" fmla="*/ 2743200 w 10149838"/>
              <a:gd name="connsiteY69" fmla="*/ 5394958 h 7315200"/>
              <a:gd name="connsiteX70" fmla="*/ 2743200 w 10149838"/>
              <a:gd name="connsiteY70" fmla="*/ 91443 h 7315200"/>
              <a:gd name="connsiteX71" fmla="*/ 2834642 w 10149838"/>
              <a:gd name="connsiteY71" fmla="*/ 1 h 7315200"/>
              <a:gd name="connsiteX72" fmla="*/ 2148841 w 10149838"/>
              <a:gd name="connsiteY72" fmla="*/ 1 h 7315200"/>
              <a:gd name="connsiteX73" fmla="*/ 2514598 w 10149838"/>
              <a:gd name="connsiteY73" fmla="*/ 1 h 7315200"/>
              <a:gd name="connsiteX74" fmla="*/ 2606040 w 10149838"/>
              <a:gd name="connsiteY74" fmla="*/ 91443 h 7315200"/>
              <a:gd name="connsiteX75" fmla="*/ 2606040 w 10149838"/>
              <a:gd name="connsiteY75" fmla="*/ 5852158 h 7315200"/>
              <a:gd name="connsiteX76" fmla="*/ 2514598 w 10149838"/>
              <a:gd name="connsiteY76" fmla="*/ 5943600 h 7315200"/>
              <a:gd name="connsiteX77" fmla="*/ 2148841 w 10149838"/>
              <a:gd name="connsiteY77" fmla="*/ 5943600 h 7315200"/>
              <a:gd name="connsiteX78" fmla="*/ 2057400 w 10149838"/>
              <a:gd name="connsiteY78" fmla="*/ 5852158 h 7315200"/>
              <a:gd name="connsiteX79" fmla="*/ 2057400 w 10149838"/>
              <a:gd name="connsiteY79" fmla="*/ 91443 h 7315200"/>
              <a:gd name="connsiteX80" fmla="*/ 2148841 w 10149838"/>
              <a:gd name="connsiteY80" fmla="*/ 1 h 7315200"/>
              <a:gd name="connsiteX81" fmla="*/ 1463041 w 10149838"/>
              <a:gd name="connsiteY81" fmla="*/ 1 h 7315200"/>
              <a:gd name="connsiteX82" fmla="*/ 1828797 w 10149838"/>
              <a:gd name="connsiteY82" fmla="*/ 1 h 7315200"/>
              <a:gd name="connsiteX83" fmla="*/ 1920239 w 10149838"/>
              <a:gd name="connsiteY83" fmla="*/ 91443 h 7315200"/>
              <a:gd name="connsiteX84" fmla="*/ 1920239 w 10149838"/>
              <a:gd name="connsiteY84" fmla="*/ 6309358 h 7315200"/>
              <a:gd name="connsiteX85" fmla="*/ 1828797 w 10149838"/>
              <a:gd name="connsiteY85" fmla="*/ 6400800 h 7315200"/>
              <a:gd name="connsiteX86" fmla="*/ 1463041 w 10149838"/>
              <a:gd name="connsiteY86" fmla="*/ 6400800 h 7315200"/>
              <a:gd name="connsiteX87" fmla="*/ 1371599 w 10149838"/>
              <a:gd name="connsiteY87" fmla="*/ 6309358 h 7315200"/>
              <a:gd name="connsiteX88" fmla="*/ 1371599 w 10149838"/>
              <a:gd name="connsiteY88" fmla="*/ 91443 h 7315200"/>
              <a:gd name="connsiteX89" fmla="*/ 1463041 w 10149838"/>
              <a:gd name="connsiteY89" fmla="*/ 1 h 7315200"/>
              <a:gd name="connsiteX90" fmla="*/ 777242 w 10149838"/>
              <a:gd name="connsiteY90" fmla="*/ 1 h 7315200"/>
              <a:gd name="connsiteX91" fmla="*/ 1142998 w 10149838"/>
              <a:gd name="connsiteY91" fmla="*/ 1 h 7315200"/>
              <a:gd name="connsiteX92" fmla="*/ 1234440 w 10149838"/>
              <a:gd name="connsiteY92" fmla="*/ 91443 h 7315200"/>
              <a:gd name="connsiteX93" fmla="*/ 1234440 w 10149838"/>
              <a:gd name="connsiteY93" fmla="*/ 6766558 h 7315200"/>
              <a:gd name="connsiteX94" fmla="*/ 1142998 w 10149838"/>
              <a:gd name="connsiteY94" fmla="*/ 6858000 h 7315200"/>
              <a:gd name="connsiteX95" fmla="*/ 777242 w 10149838"/>
              <a:gd name="connsiteY95" fmla="*/ 6858000 h 7315200"/>
              <a:gd name="connsiteX96" fmla="*/ 685800 w 10149838"/>
              <a:gd name="connsiteY96" fmla="*/ 6766558 h 7315200"/>
              <a:gd name="connsiteX97" fmla="*/ 685800 w 10149838"/>
              <a:gd name="connsiteY97" fmla="*/ 91443 h 7315200"/>
              <a:gd name="connsiteX98" fmla="*/ 777242 w 10149838"/>
              <a:gd name="connsiteY98" fmla="*/ 1 h 7315200"/>
              <a:gd name="connsiteX99" fmla="*/ 9006840 w 10149838"/>
              <a:gd name="connsiteY99" fmla="*/ 0 h 7315200"/>
              <a:gd name="connsiteX100" fmla="*/ 9372596 w 10149838"/>
              <a:gd name="connsiteY100" fmla="*/ 0 h 7315200"/>
              <a:gd name="connsiteX101" fmla="*/ 9464038 w 10149838"/>
              <a:gd name="connsiteY101" fmla="*/ 91442 h 7315200"/>
              <a:gd name="connsiteX102" fmla="*/ 9464038 w 10149838"/>
              <a:gd name="connsiteY102" fmla="*/ 1280158 h 7315200"/>
              <a:gd name="connsiteX103" fmla="*/ 9372596 w 10149838"/>
              <a:gd name="connsiteY103" fmla="*/ 1371600 h 7315200"/>
              <a:gd name="connsiteX104" fmla="*/ 9006840 w 10149838"/>
              <a:gd name="connsiteY104" fmla="*/ 1371600 h 7315200"/>
              <a:gd name="connsiteX105" fmla="*/ 8915398 w 10149838"/>
              <a:gd name="connsiteY105" fmla="*/ 1280158 h 7315200"/>
              <a:gd name="connsiteX106" fmla="*/ 8915398 w 10149838"/>
              <a:gd name="connsiteY106" fmla="*/ 91442 h 7315200"/>
              <a:gd name="connsiteX107" fmla="*/ 9006840 w 10149838"/>
              <a:gd name="connsiteY107" fmla="*/ 0 h 7315200"/>
              <a:gd name="connsiteX108" fmla="*/ 8321040 w 10149838"/>
              <a:gd name="connsiteY108" fmla="*/ 0 h 7315200"/>
              <a:gd name="connsiteX109" fmla="*/ 8686796 w 10149838"/>
              <a:gd name="connsiteY109" fmla="*/ 0 h 7315200"/>
              <a:gd name="connsiteX110" fmla="*/ 8778238 w 10149838"/>
              <a:gd name="connsiteY110" fmla="*/ 91442 h 7315200"/>
              <a:gd name="connsiteX111" fmla="*/ 8778238 w 10149838"/>
              <a:gd name="connsiteY111" fmla="*/ 1737358 h 7315200"/>
              <a:gd name="connsiteX112" fmla="*/ 8686796 w 10149838"/>
              <a:gd name="connsiteY112" fmla="*/ 1828800 h 7315200"/>
              <a:gd name="connsiteX113" fmla="*/ 8321040 w 10149838"/>
              <a:gd name="connsiteY113" fmla="*/ 1828800 h 7315200"/>
              <a:gd name="connsiteX114" fmla="*/ 8229598 w 10149838"/>
              <a:gd name="connsiteY114" fmla="*/ 1737358 h 7315200"/>
              <a:gd name="connsiteX115" fmla="*/ 8229598 w 10149838"/>
              <a:gd name="connsiteY115" fmla="*/ 91442 h 7315200"/>
              <a:gd name="connsiteX116" fmla="*/ 8321040 w 10149838"/>
              <a:gd name="connsiteY116" fmla="*/ 0 h 7315200"/>
              <a:gd name="connsiteX117" fmla="*/ 7635240 w 10149838"/>
              <a:gd name="connsiteY117" fmla="*/ 0 h 7315200"/>
              <a:gd name="connsiteX118" fmla="*/ 8000996 w 10149838"/>
              <a:gd name="connsiteY118" fmla="*/ 0 h 7315200"/>
              <a:gd name="connsiteX119" fmla="*/ 8092438 w 10149838"/>
              <a:gd name="connsiteY119" fmla="*/ 91442 h 7315200"/>
              <a:gd name="connsiteX120" fmla="*/ 8092438 w 10149838"/>
              <a:gd name="connsiteY120" fmla="*/ 2194558 h 7315200"/>
              <a:gd name="connsiteX121" fmla="*/ 8000996 w 10149838"/>
              <a:gd name="connsiteY121" fmla="*/ 2286000 h 7315200"/>
              <a:gd name="connsiteX122" fmla="*/ 7635240 w 10149838"/>
              <a:gd name="connsiteY122" fmla="*/ 2286000 h 7315200"/>
              <a:gd name="connsiteX123" fmla="*/ 7543798 w 10149838"/>
              <a:gd name="connsiteY123" fmla="*/ 2194558 h 7315200"/>
              <a:gd name="connsiteX124" fmla="*/ 7543798 w 10149838"/>
              <a:gd name="connsiteY124" fmla="*/ 91442 h 7315200"/>
              <a:gd name="connsiteX125" fmla="*/ 7635240 w 10149838"/>
              <a:gd name="connsiteY125" fmla="*/ 0 h 7315200"/>
              <a:gd name="connsiteX126" fmla="*/ 6949440 w 10149838"/>
              <a:gd name="connsiteY126" fmla="*/ 0 h 7315200"/>
              <a:gd name="connsiteX127" fmla="*/ 7315196 w 10149838"/>
              <a:gd name="connsiteY127" fmla="*/ 0 h 7315200"/>
              <a:gd name="connsiteX128" fmla="*/ 7406638 w 10149838"/>
              <a:gd name="connsiteY128" fmla="*/ 91442 h 7315200"/>
              <a:gd name="connsiteX129" fmla="*/ 7406638 w 10149838"/>
              <a:gd name="connsiteY129" fmla="*/ 2651758 h 7315200"/>
              <a:gd name="connsiteX130" fmla="*/ 7315196 w 10149838"/>
              <a:gd name="connsiteY130" fmla="*/ 2743200 h 7315200"/>
              <a:gd name="connsiteX131" fmla="*/ 6949440 w 10149838"/>
              <a:gd name="connsiteY131" fmla="*/ 2743200 h 7315200"/>
              <a:gd name="connsiteX132" fmla="*/ 6857998 w 10149838"/>
              <a:gd name="connsiteY132" fmla="*/ 2651758 h 7315200"/>
              <a:gd name="connsiteX133" fmla="*/ 6857998 w 10149838"/>
              <a:gd name="connsiteY133" fmla="*/ 91442 h 7315200"/>
              <a:gd name="connsiteX134" fmla="*/ 6949440 w 10149838"/>
              <a:gd name="connsiteY134" fmla="*/ 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0149838" h="7315200">
                <a:moveTo>
                  <a:pt x="9692640" y="2"/>
                </a:moveTo>
                <a:lnTo>
                  <a:pt x="10058396" y="2"/>
                </a:lnTo>
                <a:cubicBezTo>
                  <a:pt x="10108898" y="2"/>
                  <a:pt x="10149838" y="40942"/>
                  <a:pt x="10149838" y="91444"/>
                </a:cubicBezTo>
                <a:lnTo>
                  <a:pt x="10149838" y="822960"/>
                </a:lnTo>
                <a:cubicBezTo>
                  <a:pt x="10149838" y="873462"/>
                  <a:pt x="10108898" y="914402"/>
                  <a:pt x="10058396" y="914402"/>
                </a:cubicBezTo>
                <a:lnTo>
                  <a:pt x="9692640" y="914402"/>
                </a:lnTo>
                <a:cubicBezTo>
                  <a:pt x="9642138" y="914402"/>
                  <a:pt x="9601198" y="873462"/>
                  <a:pt x="9601198" y="822960"/>
                </a:cubicBezTo>
                <a:lnTo>
                  <a:pt x="9601198" y="91444"/>
                </a:lnTo>
                <a:cubicBezTo>
                  <a:pt x="9601198" y="40942"/>
                  <a:pt x="9642138" y="2"/>
                  <a:pt x="9692640" y="2"/>
                </a:cubicBezTo>
                <a:close/>
                <a:moveTo>
                  <a:pt x="91442" y="2"/>
                </a:moveTo>
                <a:lnTo>
                  <a:pt x="457198" y="2"/>
                </a:lnTo>
                <a:cubicBezTo>
                  <a:pt x="507700" y="2"/>
                  <a:pt x="548640" y="40942"/>
                  <a:pt x="548640" y="91444"/>
                </a:cubicBezTo>
                <a:lnTo>
                  <a:pt x="548640" y="7223758"/>
                </a:lnTo>
                <a:cubicBezTo>
                  <a:pt x="548640" y="7274260"/>
                  <a:pt x="507700" y="7315200"/>
                  <a:pt x="457198" y="7315200"/>
                </a:cubicBezTo>
                <a:lnTo>
                  <a:pt x="91442" y="7315200"/>
                </a:lnTo>
                <a:cubicBezTo>
                  <a:pt x="40940" y="7315200"/>
                  <a:pt x="0" y="7274260"/>
                  <a:pt x="0" y="7223758"/>
                </a:cubicBezTo>
                <a:lnTo>
                  <a:pt x="0" y="91444"/>
                </a:lnTo>
                <a:cubicBezTo>
                  <a:pt x="0" y="40942"/>
                  <a:pt x="40940" y="2"/>
                  <a:pt x="91442" y="2"/>
                </a:cubicBezTo>
                <a:close/>
                <a:moveTo>
                  <a:pt x="6263640" y="1"/>
                </a:moveTo>
                <a:lnTo>
                  <a:pt x="6629396" y="1"/>
                </a:lnTo>
                <a:cubicBezTo>
                  <a:pt x="6679898" y="1"/>
                  <a:pt x="6720838" y="40941"/>
                  <a:pt x="6720838" y="91443"/>
                </a:cubicBezTo>
                <a:lnTo>
                  <a:pt x="6720838" y="3108958"/>
                </a:lnTo>
                <a:cubicBezTo>
                  <a:pt x="6720838" y="3159460"/>
                  <a:pt x="6679898" y="3200400"/>
                  <a:pt x="6629396" y="3200400"/>
                </a:cubicBezTo>
                <a:lnTo>
                  <a:pt x="6263640" y="3200400"/>
                </a:lnTo>
                <a:cubicBezTo>
                  <a:pt x="6213138" y="3200400"/>
                  <a:pt x="6172198" y="3159460"/>
                  <a:pt x="6172198" y="3108958"/>
                </a:cubicBezTo>
                <a:lnTo>
                  <a:pt x="6172198" y="91443"/>
                </a:lnTo>
                <a:cubicBezTo>
                  <a:pt x="6172198" y="40941"/>
                  <a:pt x="6213138" y="1"/>
                  <a:pt x="6263640" y="1"/>
                </a:cubicBezTo>
                <a:close/>
                <a:moveTo>
                  <a:pt x="5577840" y="1"/>
                </a:moveTo>
                <a:lnTo>
                  <a:pt x="5943596" y="1"/>
                </a:lnTo>
                <a:cubicBezTo>
                  <a:pt x="5994098" y="1"/>
                  <a:pt x="6035038" y="40941"/>
                  <a:pt x="6035038" y="91443"/>
                </a:cubicBezTo>
                <a:lnTo>
                  <a:pt x="6035038" y="3566158"/>
                </a:lnTo>
                <a:cubicBezTo>
                  <a:pt x="6035038" y="3616660"/>
                  <a:pt x="5994098" y="3657600"/>
                  <a:pt x="5943596" y="3657600"/>
                </a:cubicBezTo>
                <a:lnTo>
                  <a:pt x="5577840" y="3657600"/>
                </a:lnTo>
                <a:cubicBezTo>
                  <a:pt x="5527338" y="3657600"/>
                  <a:pt x="5486398" y="3616660"/>
                  <a:pt x="5486398" y="3566158"/>
                </a:cubicBezTo>
                <a:lnTo>
                  <a:pt x="5486398" y="91443"/>
                </a:lnTo>
                <a:cubicBezTo>
                  <a:pt x="5486398" y="40941"/>
                  <a:pt x="5527338" y="1"/>
                  <a:pt x="5577840" y="1"/>
                </a:cubicBezTo>
                <a:close/>
                <a:moveTo>
                  <a:pt x="4892040" y="1"/>
                </a:moveTo>
                <a:lnTo>
                  <a:pt x="5257796" y="1"/>
                </a:lnTo>
                <a:cubicBezTo>
                  <a:pt x="5308298" y="1"/>
                  <a:pt x="5349238" y="40941"/>
                  <a:pt x="5349238" y="91443"/>
                </a:cubicBezTo>
                <a:lnTo>
                  <a:pt x="5349238" y="4023358"/>
                </a:lnTo>
                <a:cubicBezTo>
                  <a:pt x="5349238" y="4073860"/>
                  <a:pt x="5308298" y="4114800"/>
                  <a:pt x="5257796" y="4114800"/>
                </a:cubicBezTo>
                <a:lnTo>
                  <a:pt x="4892040" y="4114800"/>
                </a:lnTo>
                <a:cubicBezTo>
                  <a:pt x="4841538" y="4114800"/>
                  <a:pt x="4800598" y="4073860"/>
                  <a:pt x="4800598" y="4023358"/>
                </a:cubicBezTo>
                <a:lnTo>
                  <a:pt x="4800598" y="91443"/>
                </a:lnTo>
                <a:cubicBezTo>
                  <a:pt x="4800598" y="40941"/>
                  <a:pt x="4841538" y="1"/>
                  <a:pt x="4892040" y="1"/>
                </a:cubicBezTo>
                <a:close/>
                <a:moveTo>
                  <a:pt x="4206240" y="1"/>
                </a:moveTo>
                <a:lnTo>
                  <a:pt x="4571996" y="1"/>
                </a:lnTo>
                <a:cubicBezTo>
                  <a:pt x="4622498" y="1"/>
                  <a:pt x="4663438" y="40941"/>
                  <a:pt x="4663438" y="91443"/>
                </a:cubicBezTo>
                <a:lnTo>
                  <a:pt x="4663438" y="4480558"/>
                </a:lnTo>
                <a:cubicBezTo>
                  <a:pt x="4663438" y="4531060"/>
                  <a:pt x="4622498" y="4572000"/>
                  <a:pt x="4571996" y="4572000"/>
                </a:cubicBezTo>
                <a:lnTo>
                  <a:pt x="4206240" y="4572000"/>
                </a:lnTo>
                <a:cubicBezTo>
                  <a:pt x="4155740" y="4572000"/>
                  <a:pt x="4114800" y="4531060"/>
                  <a:pt x="4114800" y="4480558"/>
                </a:cubicBezTo>
                <a:lnTo>
                  <a:pt x="4114800" y="91443"/>
                </a:lnTo>
                <a:cubicBezTo>
                  <a:pt x="4114800" y="40941"/>
                  <a:pt x="4155740" y="1"/>
                  <a:pt x="4206240" y="1"/>
                </a:cubicBezTo>
                <a:close/>
                <a:moveTo>
                  <a:pt x="3520442" y="1"/>
                </a:moveTo>
                <a:lnTo>
                  <a:pt x="3886198" y="1"/>
                </a:lnTo>
                <a:cubicBezTo>
                  <a:pt x="3936700" y="1"/>
                  <a:pt x="3977640" y="40941"/>
                  <a:pt x="3977640" y="91443"/>
                </a:cubicBezTo>
                <a:lnTo>
                  <a:pt x="3977640" y="4937758"/>
                </a:lnTo>
                <a:cubicBezTo>
                  <a:pt x="3977640" y="4988260"/>
                  <a:pt x="3936700" y="5029200"/>
                  <a:pt x="3886198" y="5029200"/>
                </a:cubicBezTo>
                <a:lnTo>
                  <a:pt x="3520442" y="5029200"/>
                </a:lnTo>
                <a:cubicBezTo>
                  <a:pt x="3469940" y="5029200"/>
                  <a:pt x="3429000" y="4988260"/>
                  <a:pt x="3429000" y="4937758"/>
                </a:cubicBezTo>
                <a:lnTo>
                  <a:pt x="3429000" y="91443"/>
                </a:lnTo>
                <a:cubicBezTo>
                  <a:pt x="3429000" y="40941"/>
                  <a:pt x="3469940" y="1"/>
                  <a:pt x="3520442" y="1"/>
                </a:cubicBezTo>
                <a:close/>
                <a:moveTo>
                  <a:pt x="2834642" y="1"/>
                </a:moveTo>
                <a:lnTo>
                  <a:pt x="3200398" y="1"/>
                </a:lnTo>
                <a:cubicBezTo>
                  <a:pt x="3250900" y="1"/>
                  <a:pt x="3291840" y="40941"/>
                  <a:pt x="3291840" y="91443"/>
                </a:cubicBezTo>
                <a:lnTo>
                  <a:pt x="3291840" y="5394958"/>
                </a:lnTo>
                <a:cubicBezTo>
                  <a:pt x="3291840" y="5445460"/>
                  <a:pt x="3250900" y="5486400"/>
                  <a:pt x="3200398" y="5486400"/>
                </a:cubicBezTo>
                <a:lnTo>
                  <a:pt x="2834642" y="5486400"/>
                </a:lnTo>
                <a:cubicBezTo>
                  <a:pt x="2784140" y="5486400"/>
                  <a:pt x="2743200" y="5445460"/>
                  <a:pt x="2743200" y="5394958"/>
                </a:cubicBezTo>
                <a:lnTo>
                  <a:pt x="2743200" y="91443"/>
                </a:lnTo>
                <a:cubicBezTo>
                  <a:pt x="2743200" y="40941"/>
                  <a:pt x="2784140" y="1"/>
                  <a:pt x="2834642" y="1"/>
                </a:cubicBezTo>
                <a:close/>
                <a:moveTo>
                  <a:pt x="2148841" y="1"/>
                </a:moveTo>
                <a:lnTo>
                  <a:pt x="2514598" y="1"/>
                </a:lnTo>
                <a:cubicBezTo>
                  <a:pt x="2565100" y="1"/>
                  <a:pt x="2606040" y="40941"/>
                  <a:pt x="2606040" y="91443"/>
                </a:cubicBezTo>
                <a:lnTo>
                  <a:pt x="2606040" y="5852158"/>
                </a:lnTo>
                <a:cubicBezTo>
                  <a:pt x="2606040" y="5902660"/>
                  <a:pt x="2565100" y="5943600"/>
                  <a:pt x="2514598" y="5943600"/>
                </a:cubicBezTo>
                <a:lnTo>
                  <a:pt x="2148841" y="5943600"/>
                </a:lnTo>
                <a:cubicBezTo>
                  <a:pt x="2098339" y="5943600"/>
                  <a:pt x="2057400" y="5902660"/>
                  <a:pt x="2057400" y="5852158"/>
                </a:cubicBezTo>
                <a:lnTo>
                  <a:pt x="2057400" y="91443"/>
                </a:lnTo>
                <a:cubicBezTo>
                  <a:pt x="2057400" y="40941"/>
                  <a:pt x="2098339" y="1"/>
                  <a:pt x="2148841" y="1"/>
                </a:cubicBezTo>
                <a:close/>
                <a:moveTo>
                  <a:pt x="1463041" y="1"/>
                </a:moveTo>
                <a:lnTo>
                  <a:pt x="1828797" y="1"/>
                </a:lnTo>
                <a:cubicBezTo>
                  <a:pt x="1879299" y="1"/>
                  <a:pt x="1920239" y="40941"/>
                  <a:pt x="1920239" y="91443"/>
                </a:cubicBezTo>
                <a:lnTo>
                  <a:pt x="1920239" y="6309358"/>
                </a:lnTo>
                <a:cubicBezTo>
                  <a:pt x="1920239" y="6359860"/>
                  <a:pt x="1879299" y="6400800"/>
                  <a:pt x="1828797" y="6400800"/>
                </a:cubicBezTo>
                <a:lnTo>
                  <a:pt x="1463041" y="6400800"/>
                </a:lnTo>
                <a:cubicBezTo>
                  <a:pt x="1412539" y="6400800"/>
                  <a:pt x="1371599" y="6359860"/>
                  <a:pt x="1371599" y="6309358"/>
                </a:cubicBezTo>
                <a:lnTo>
                  <a:pt x="1371599" y="91443"/>
                </a:lnTo>
                <a:cubicBezTo>
                  <a:pt x="1371599" y="40941"/>
                  <a:pt x="1412539" y="1"/>
                  <a:pt x="1463041" y="1"/>
                </a:cubicBezTo>
                <a:close/>
                <a:moveTo>
                  <a:pt x="777242" y="1"/>
                </a:moveTo>
                <a:lnTo>
                  <a:pt x="1142998" y="1"/>
                </a:lnTo>
                <a:cubicBezTo>
                  <a:pt x="1193500" y="1"/>
                  <a:pt x="1234440" y="40941"/>
                  <a:pt x="1234440" y="91443"/>
                </a:cubicBezTo>
                <a:lnTo>
                  <a:pt x="1234440" y="6766558"/>
                </a:lnTo>
                <a:cubicBezTo>
                  <a:pt x="1234440" y="6817060"/>
                  <a:pt x="1193500" y="6858000"/>
                  <a:pt x="1142998" y="6858000"/>
                </a:cubicBezTo>
                <a:lnTo>
                  <a:pt x="777242" y="6858000"/>
                </a:lnTo>
                <a:cubicBezTo>
                  <a:pt x="726740" y="6858000"/>
                  <a:pt x="685800" y="6817060"/>
                  <a:pt x="685800" y="6766558"/>
                </a:cubicBezTo>
                <a:lnTo>
                  <a:pt x="685800" y="91443"/>
                </a:lnTo>
                <a:cubicBezTo>
                  <a:pt x="685800" y="40941"/>
                  <a:pt x="726740" y="1"/>
                  <a:pt x="777242" y="1"/>
                </a:cubicBezTo>
                <a:close/>
                <a:moveTo>
                  <a:pt x="9006840" y="0"/>
                </a:moveTo>
                <a:lnTo>
                  <a:pt x="9372596" y="0"/>
                </a:lnTo>
                <a:cubicBezTo>
                  <a:pt x="9423098" y="0"/>
                  <a:pt x="9464038" y="40940"/>
                  <a:pt x="9464038" y="91442"/>
                </a:cubicBezTo>
                <a:lnTo>
                  <a:pt x="9464038" y="1280158"/>
                </a:lnTo>
                <a:cubicBezTo>
                  <a:pt x="9464038" y="1330660"/>
                  <a:pt x="9423098" y="1371600"/>
                  <a:pt x="9372596" y="1371600"/>
                </a:cubicBezTo>
                <a:lnTo>
                  <a:pt x="9006840" y="1371600"/>
                </a:lnTo>
                <a:cubicBezTo>
                  <a:pt x="8956338" y="1371600"/>
                  <a:pt x="8915398" y="1330660"/>
                  <a:pt x="8915398" y="1280158"/>
                </a:cubicBezTo>
                <a:lnTo>
                  <a:pt x="8915398" y="91442"/>
                </a:lnTo>
                <a:cubicBezTo>
                  <a:pt x="8915398" y="40940"/>
                  <a:pt x="8956338" y="0"/>
                  <a:pt x="9006840" y="0"/>
                </a:cubicBezTo>
                <a:close/>
                <a:moveTo>
                  <a:pt x="8321040" y="0"/>
                </a:moveTo>
                <a:lnTo>
                  <a:pt x="8686796" y="0"/>
                </a:lnTo>
                <a:cubicBezTo>
                  <a:pt x="8737298" y="0"/>
                  <a:pt x="8778238" y="40940"/>
                  <a:pt x="8778238" y="91442"/>
                </a:cubicBezTo>
                <a:lnTo>
                  <a:pt x="8778238" y="1737358"/>
                </a:lnTo>
                <a:cubicBezTo>
                  <a:pt x="8778238" y="1787860"/>
                  <a:pt x="8737298" y="1828800"/>
                  <a:pt x="8686796" y="1828800"/>
                </a:cubicBezTo>
                <a:lnTo>
                  <a:pt x="8321040" y="1828800"/>
                </a:lnTo>
                <a:cubicBezTo>
                  <a:pt x="8270538" y="1828800"/>
                  <a:pt x="8229598" y="1787860"/>
                  <a:pt x="8229598" y="1737358"/>
                </a:cubicBezTo>
                <a:lnTo>
                  <a:pt x="8229598" y="91442"/>
                </a:lnTo>
                <a:cubicBezTo>
                  <a:pt x="8229598" y="40940"/>
                  <a:pt x="8270538" y="0"/>
                  <a:pt x="8321040" y="0"/>
                </a:cubicBezTo>
                <a:close/>
                <a:moveTo>
                  <a:pt x="7635240" y="0"/>
                </a:moveTo>
                <a:lnTo>
                  <a:pt x="8000996" y="0"/>
                </a:lnTo>
                <a:cubicBezTo>
                  <a:pt x="8051498" y="0"/>
                  <a:pt x="8092438" y="40940"/>
                  <a:pt x="8092438" y="91442"/>
                </a:cubicBezTo>
                <a:lnTo>
                  <a:pt x="8092438" y="2194558"/>
                </a:lnTo>
                <a:cubicBezTo>
                  <a:pt x="8092438" y="2245060"/>
                  <a:pt x="8051498" y="2286000"/>
                  <a:pt x="8000996" y="2286000"/>
                </a:cubicBezTo>
                <a:lnTo>
                  <a:pt x="7635240" y="2286000"/>
                </a:lnTo>
                <a:cubicBezTo>
                  <a:pt x="7584738" y="2286000"/>
                  <a:pt x="7543798" y="2245060"/>
                  <a:pt x="7543798" y="2194558"/>
                </a:cubicBezTo>
                <a:lnTo>
                  <a:pt x="7543798" y="91442"/>
                </a:lnTo>
                <a:cubicBezTo>
                  <a:pt x="7543798" y="40940"/>
                  <a:pt x="7584738" y="0"/>
                  <a:pt x="7635240" y="0"/>
                </a:cubicBezTo>
                <a:close/>
                <a:moveTo>
                  <a:pt x="6949440" y="0"/>
                </a:moveTo>
                <a:lnTo>
                  <a:pt x="7315196" y="0"/>
                </a:lnTo>
                <a:cubicBezTo>
                  <a:pt x="7365698" y="0"/>
                  <a:pt x="7406638" y="40940"/>
                  <a:pt x="7406638" y="91442"/>
                </a:cubicBezTo>
                <a:lnTo>
                  <a:pt x="7406638" y="2651758"/>
                </a:lnTo>
                <a:cubicBezTo>
                  <a:pt x="7406638" y="2702260"/>
                  <a:pt x="7365698" y="2743200"/>
                  <a:pt x="7315196" y="2743200"/>
                </a:cubicBezTo>
                <a:lnTo>
                  <a:pt x="6949440" y="2743200"/>
                </a:lnTo>
                <a:cubicBezTo>
                  <a:pt x="6898938" y="2743200"/>
                  <a:pt x="6857998" y="2702260"/>
                  <a:pt x="6857998" y="2651758"/>
                </a:cubicBezTo>
                <a:lnTo>
                  <a:pt x="6857998" y="91442"/>
                </a:lnTo>
                <a:cubicBezTo>
                  <a:pt x="6857998" y="40940"/>
                  <a:pt x="6898938" y="0"/>
                  <a:pt x="6949440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3726648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700560" y="0"/>
            <a:ext cx="5541819" cy="6343649"/>
          </a:xfrm>
          <a:custGeom>
            <a:avLst/>
            <a:gdLst>
              <a:gd name="connsiteX0" fmla="*/ 8321041 w 9144001"/>
              <a:gd name="connsiteY0" fmla="*/ 9601199 h 10149838"/>
              <a:gd name="connsiteX1" fmla="*/ 9052557 w 9144001"/>
              <a:gd name="connsiteY1" fmla="*/ 9601199 h 10149838"/>
              <a:gd name="connsiteX2" fmla="*/ 9144001 w 9144001"/>
              <a:gd name="connsiteY2" fmla="*/ 9692641 h 10149838"/>
              <a:gd name="connsiteX3" fmla="*/ 9144001 w 9144001"/>
              <a:gd name="connsiteY3" fmla="*/ 10058397 h 10149838"/>
              <a:gd name="connsiteX4" fmla="*/ 9088151 w 9144001"/>
              <a:gd name="connsiteY4" fmla="*/ 10142653 h 10149838"/>
              <a:gd name="connsiteX5" fmla="*/ 9052561 w 9144001"/>
              <a:gd name="connsiteY5" fmla="*/ 10149838 h 10149838"/>
              <a:gd name="connsiteX6" fmla="*/ 8321037 w 9144001"/>
              <a:gd name="connsiteY6" fmla="*/ 10149838 h 10149838"/>
              <a:gd name="connsiteX7" fmla="*/ 8285449 w 9144001"/>
              <a:gd name="connsiteY7" fmla="*/ 10142653 h 10149838"/>
              <a:gd name="connsiteX8" fmla="*/ 8229601 w 9144001"/>
              <a:gd name="connsiteY8" fmla="*/ 10058397 h 10149838"/>
              <a:gd name="connsiteX9" fmla="*/ 8229601 w 9144001"/>
              <a:gd name="connsiteY9" fmla="*/ 9692641 h 10149838"/>
              <a:gd name="connsiteX10" fmla="*/ 8321041 w 9144001"/>
              <a:gd name="connsiteY10" fmla="*/ 9601199 h 10149838"/>
              <a:gd name="connsiteX11" fmla="*/ 7905405 w 9144001"/>
              <a:gd name="connsiteY11" fmla="*/ 8915399 h 10149838"/>
              <a:gd name="connsiteX12" fmla="*/ 9052557 w 9144001"/>
              <a:gd name="connsiteY12" fmla="*/ 8915399 h 10149838"/>
              <a:gd name="connsiteX13" fmla="*/ 9144001 w 9144001"/>
              <a:gd name="connsiteY13" fmla="*/ 9006841 h 10149838"/>
              <a:gd name="connsiteX14" fmla="*/ 9144001 w 9144001"/>
              <a:gd name="connsiteY14" fmla="*/ 9372597 h 10149838"/>
              <a:gd name="connsiteX15" fmla="*/ 9052557 w 9144001"/>
              <a:gd name="connsiteY15" fmla="*/ 9464039 h 10149838"/>
              <a:gd name="connsiteX16" fmla="*/ 7905405 w 9144001"/>
              <a:gd name="connsiteY16" fmla="*/ 9464039 h 10149838"/>
              <a:gd name="connsiteX17" fmla="*/ 7813965 w 9144001"/>
              <a:gd name="connsiteY17" fmla="*/ 9372597 h 10149838"/>
              <a:gd name="connsiteX18" fmla="*/ 7813965 w 9144001"/>
              <a:gd name="connsiteY18" fmla="*/ 9006841 h 10149838"/>
              <a:gd name="connsiteX19" fmla="*/ 7905405 w 9144001"/>
              <a:gd name="connsiteY19" fmla="*/ 8915399 h 10149838"/>
              <a:gd name="connsiteX20" fmla="*/ 6209609 w 9144001"/>
              <a:gd name="connsiteY20" fmla="*/ 8229599 h 10149838"/>
              <a:gd name="connsiteX21" fmla="*/ 9052559 w 9144001"/>
              <a:gd name="connsiteY21" fmla="*/ 8229599 h 10149838"/>
              <a:gd name="connsiteX22" fmla="*/ 9144001 w 9144001"/>
              <a:gd name="connsiteY22" fmla="*/ 8321041 h 10149838"/>
              <a:gd name="connsiteX23" fmla="*/ 9144001 w 9144001"/>
              <a:gd name="connsiteY23" fmla="*/ 8686797 h 10149838"/>
              <a:gd name="connsiteX24" fmla="*/ 9052559 w 9144001"/>
              <a:gd name="connsiteY24" fmla="*/ 8778239 h 10149838"/>
              <a:gd name="connsiteX25" fmla="*/ 6209609 w 9144001"/>
              <a:gd name="connsiteY25" fmla="*/ 8778239 h 10149838"/>
              <a:gd name="connsiteX26" fmla="*/ 6118167 w 9144001"/>
              <a:gd name="connsiteY26" fmla="*/ 8686797 h 10149838"/>
              <a:gd name="connsiteX27" fmla="*/ 6118167 w 9144001"/>
              <a:gd name="connsiteY27" fmla="*/ 8321041 h 10149838"/>
              <a:gd name="connsiteX28" fmla="*/ 6209609 w 9144001"/>
              <a:gd name="connsiteY28" fmla="*/ 8229599 h 10149838"/>
              <a:gd name="connsiteX29" fmla="*/ 6841377 w 9144001"/>
              <a:gd name="connsiteY29" fmla="*/ 7543799 h 10149838"/>
              <a:gd name="connsiteX30" fmla="*/ 9052557 w 9144001"/>
              <a:gd name="connsiteY30" fmla="*/ 7543799 h 10149838"/>
              <a:gd name="connsiteX31" fmla="*/ 9144001 w 9144001"/>
              <a:gd name="connsiteY31" fmla="*/ 7635241 h 10149838"/>
              <a:gd name="connsiteX32" fmla="*/ 9144001 w 9144001"/>
              <a:gd name="connsiteY32" fmla="*/ 8000997 h 10149838"/>
              <a:gd name="connsiteX33" fmla="*/ 9052557 w 9144001"/>
              <a:gd name="connsiteY33" fmla="*/ 8092439 h 10149838"/>
              <a:gd name="connsiteX34" fmla="*/ 6841377 w 9144001"/>
              <a:gd name="connsiteY34" fmla="*/ 8092439 h 10149838"/>
              <a:gd name="connsiteX35" fmla="*/ 6749935 w 9144001"/>
              <a:gd name="connsiteY35" fmla="*/ 8000997 h 10149838"/>
              <a:gd name="connsiteX36" fmla="*/ 6749935 w 9144001"/>
              <a:gd name="connsiteY36" fmla="*/ 7635241 h 10149838"/>
              <a:gd name="connsiteX37" fmla="*/ 6841377 w 9144001"/>
              <a:gd name="connsiteY37" fmla="*/ 7543799 h 10149838"/>
              <a:gd name="connsiteX38" fmla="*/ 7673341 w 9144001"/>
              <a:gd name="connsiteY38" fmla="*/ 6857999 h 10149838"/>
              <a:gd name="connsiteX39" fmla="*/ 9052557 w 9144001"/>
              <a:gd name="connsiteY39" fmla="*/ 6857999 h 10149838"/>
              <a:gd name="connsiteX40" fmla="*/ 9143999 w 9144001"/>
              <a:gd name="connsiteY40" fmla="*/ 6949441 h 10149838"/>
              <a:gd name="connsiteX41" fmla="*/ 9143999 w 9144001"/>
              <a:gd name="connsiteY41" fmla="*/ 7315197 h 10149838"/>
              <a:gd name="connsiteX42" fmla="*/ 9052557 w 9144001"/>
              <a:gd name="connsiteY42" fmla="*/ 7406639 h 10149838"/>
              <a:gd name="connsiteX43" fmla="*/ 7673341 w 9144001"/>
              <a:gd name="connsiteY43" fmla="*/ 7406639 h 10149838"/>
              <a:gd name="connsiteX44" fmla="*/ 7581899 w 9144001"/>
              <a:gd name="connsiteY44" fmla="*/ 7315197 h 10149838"/>
              <a:gd name="connsiteX45" fmla="*/ 7581899 w 9144001"/>
              <a:gd name="connsiteY45" fmla="*/ 6949441 h 10149838"/>
              <a:gd name="connsiteX46" fmla="*/ 7673341 w 9144001"/>
              <a:gd name="connsiteY46" fmla="*/ 6857999 h 10149838"/>
              <a:gd name="connsiteX47" fmla="*/ 4829698 w 9144001"/>
              <a:gd name="connsiteY47" fmla="*/ 6172199 h 10149838"/>
              <a:gd name="connsiteX48" fmla="*/ 9052557 w 9144001"/>
              <a:gd name="connsiteY48" fmla="*/ 6172199 h 10149838"/>
              <a:gd name="connsiteX49" fmla="*/ 9144001 w 9144001"/>
              <a:gd name="connsiteY49" fmla="*/ 6263641 h 10149838"/>
              <a:gd name="connsiteX50" fmla="*/ 9144001 w 9144001"/>
              <a:gd name="connsiteY50" fmla="*/ 6629397 h 10149838"/>
              <a:gd name="connsiteX51" fmla="*/ 9052557 w 9144001"/>
              <a:gd name="connsiteY51" fmla="*/ 6720839 h 10149838"/>
              <a:gd name="connsiteX52" fmla="*/ 4829698 w 9144001"/>
              <a:gd name="connsiteY52" fmla="*/ 6720839 h 10149838"/>
              <a:gd name="connsiteX53" fmla="*/ 4738256 w 9144001"/>
              <a:gd name="connsiteY53" fmla="*/ 6629397 h 10149838"/>
              <a:gd name="connsiteX54" fmla="*/ 4738256 w 9144001"/>
              <a:gd name="connsiteY54" fmla="*/ 6263641 h 10149838"/>
              <a:gd name="connsiteX55" fmla="*/ 4829698 w 9144001"/>
              <a:gd name="connsiteY55" fmla="*/ 6172199 h 10149838"/>
              <a:gd name="connsiteX56" fmla="*/ 5178831 w 9144001"/>
              <a:gd name="connsiteY56" fmla="*/ 5486399 h 10149838"/>
              <a:gd name="connsiteX57" fmla="*/ 9052557 w 9144001"/>
              <a:gd name="connsiteY57" fmla="*/ 5486399 h 10149838"/>
              <a:gd name="connsiteX58" fmla="*/ 9144001 w 9144001"/>
              <a:gd name="connsiteY58" fmla="*/ 5577841 h 10149838"/>
              <a:gd name="connsiteX59" fmla="*/ 9144001 w 9144001"/>
              <a:gd name="connsiteY59" fmla="*/ 5943597 h 10149838"/>
              <a:gd name="connsiteX60" fmla="*/ 9052557 w 9144001"/>
              <a:gd name="connsiteY60" fmla="*/ 6035039 h 10149838"/>
              <a:gd name="connsiteX61" fmla="*/ 5178831 w 9144001"/>
              <a:gd name="connsiteY61" fmla="*/ 6035039 h 10149838"/>
              <a:gd name="connsiteX62" fmla="*/ 5087389 w 9144001"/>
              <a:gd name="connsiteY62" fmla="*/ 5943597 h 10149838"/>
              <a:gd name="connsiteX63" fmla="*/ 5087389 w 9144001"/>
              <a:gd name="connsiteY63" fmla="*/ 5577841 h 10149838"/>
              <a:gd name="connsiteX64" fmla="*/ 5178831 w 9144001"/>
              <a:gd name="connsiteY64" fmla="*/ 5486399 h 10149838"/>
              <a:gd name="connsiteX65" fmla="*/ 4513814 w 9144001"/>
              <a:gd name="connsiteY65" fmla="*/ 4800599 h 10149838"/>
              <a:gd name="connsiteX66" fmla="*/ 9052557 w 9144001"/>
              <a:gd name="connsiteY66" fmla="*/ 4800599 h 10149838"/>
              <a:gd name="connsiteX67" fmla="*/ 9144001 w 9144001"/>
              <a:gd name="connsiteY67" fmla="*/ 4892041 h 10149838"/>
              <a:gd name="connsiteX68" fmla="*/ 9144001 w 9144001"/>
              <a:gd name="connsiteY68" fmla="*/ 5257797 h 10149838"/>
              <a:gd name="connsiteX69" fmla="*/ 9052557 w 9144001"/>
              <a:gd name="connsiteY69" fmla="*/ 5349239 h 10149838"/>
              <a:gd name="connsiteX70" fmla="*/ 4513814 w 9144001"/>
              <a:gd name="connsiteY70" fmla="*/ 5349239 h 10149838"/>
              <a:gd name="connsiteX71" fmla="*/ 4422372 w 9144001"/>
              <a:gd name="connsiteY71" fmla="*/ 5257797 h 10149838"/>
              <a:gd name="connsiteX72" fmla="*/ 4422372 w 9144001"/>
              <a:gd name="connsiteY72" fmla="*/ 4892041 h 10149838"/>
              <a:gd name="connsiteX73" fmla="*/ 4513814 w 9144001"/>
              <a:gd name="connsiteY73" fmla="*/ 4800599 h 10149838"/>
              <a:gd name="connsiteX74" fmla="*/ 5394961 w 9144001"/>
              <a:gd name="connsiteY74" fmla="*/ 4114800 h 10149838"/>
              <a:gd name="connsiteX75" fmla="*/ 9052557 w 9144001"/>
              <a:gd name="connsiteY75" fmla="*/ 4114800 h 10149838"/>
              <a:gd name="connsiteX76" fmla="*/ 9143999 w 9144001"/>
              <a:gd name="connsiteY76" fmla="*/ 4206241 h 10149838"/>
              <a:gd name="connsiteX77" fmla="*/ 9143999 w 9144001"/>
              <a:gd name="connsiteY77" fmla="*/ 4571997 h 10149838"/>
              <a:gd name="connsiteX78" fmla="*/ 9052557 w 9144001"/>
              <a:gd name="connsiteY78" fmla="*/ 4663439 h 10149838"/>
              <a:gd name="connsiteX79" fmla="*/ 5394961 w 9144001"/>
              <a:gd name="connsiteY79" fmla="*/ 4663439 h 10149838"/>
              <a:gd name="connsiteX80" fmla="*/ 5303519 w 9144001"/>
              <a:gd name="connsiteY80" fmla="*/ 4571997 h 10149838"/>
              <a:gd name="connsiteX81" fmla="*/ 5303519 w 9144001"/>
              <a:gd name="connsiteY81" fmla="*/ 4206241 h 10149838"/>
              <a:gd name="connsiteX82" fmla="*/ 5394961 w 9144001"/>
              <a:gd name="connsiteY82" fmla="*/ 4114800 h 10149838"/>
              <a:gd name="connsiteX83" fmla="*/ 3516286 w 9144001"/>
              <a:gd name="connsiteY83" fmla="*/ 3429000 h 10149838"/>
              <a:gd name="connsiteX84" fmla="*/ 9052557 w 9144001"/>
              <a:gd name="connsiteY84" fmla="*/ 3429000 h 10149838"/>
              <a:gd name="connsiteX85" fmla="*/ 9143999 w 9144001"/>
              <a:gd name="connsiteY85" fmla="*/ 3520442 h 10149838"/>
              <a:gd name="connsiteX86" fmla="*/ 9143999 w 9144001"/>
              <a:gd name="connsiteY86" fmla="*/ 3886197 h 10149838"/>
              <a:gd name="connsiteX87" fmla="*/ 9052557 w 9144001"/>
              <a:gd name="connsiteY87" fmla="*/ 3977640 h 10149838"/>
              <a:gd name="connsiteX88" fmla="*/ 3516286 w 9144001"/>
              <a:gd name="connsiteY88" fmla="*/ 3977640 h 10149838"/>
              <a:gd name="connsiteX89" fmla="*/ 3424844 w 9144001"/>
              <a:gd name="connsiteY89" fmla="*/ 3886197 h 10149838"/>
              <a:gd name="connsiteX90" fmla="*/ 3424844 w 9144001"/>
              <a:gd name="connsiteY90" fmla="*/ 3520442 h 10149838"/>
              <a:gd name="connsiteX91" fmla="*/ 3516286 w 9144001"/>
              <a:gd name="connsiteY91" fmla="*/ 3429000 h 10149838"/>
              <a:gd name="connsiteX92" fmla="*/ 5760720 w 9144001"/>
              <a:gd name="connsiteY92" fmla="*/ 2743199 h 10149838"/>
              <a:gd name="connsiteX93" fmla="*/ 9052557 w 9144001"/>
              <a:gd name="connsiteY93" fmla="*/ 2743199 h 10149838"/>
              <a:gd name="connsiteX94" fmla="*/ 9143999 w 9144001"/>
              <a:gd name="connsiteY94" fmla="*/ 2834642 h 10149838"/>
              <a:gd name="connsiteX95" fmla="*/ 9143999 w 9144001"/>
              <a:gd name="connsiteY95" fmla="*/ 3200398 h 10149838"/>
              <a:gd name="connsiteX96" fmla="*/ 9052557 w 9144001"/>
              <a:gd name="connsiteY96" fmla="*/ 3291840 h 10149838"/>
              <a:gd name="connsiteX97" fmla="*/ 5760720 w 9144001"/>
              <a:gd name="connsiteY97" fmla="*/ 3291840 h 10149838"/>
              <a:gd name="connsiteX98" fmla="*/ 5669278 w 9144001"/>
              <a:gd name="connsiteY98" fmla="*/ 3200398 h 10149838"/>
              <a:gd name="connsiteX99" fmla="*/ 5669278 w 9144001"/>
              <a:gd name="connsiteY99" fmla="*/ 2834642 h 10149838"/>
              <a:gd name="connsiteX100" fmla="*/ 5760720 w 9144001"/>
              <a:gd name="connsiteY100" fmla="*/ 2743199 h 10149838"/>
              <a:gd name="connsiteX101" fmla="*/ 1238598 w 9144001"/>
              <a:gd name="connsiteY101" fmla="*/ 2057400 h 10149838"/>
              <a:gd name="connsiteX102" fmla="*/ 9052557 w 9144001"/>
              <a:gd name="connsiteY102" fmla="*/ 2057400 h 10149838"/>
              <a:gd name="connsiteX103" fmla="*/ 9143997 w 9144001"/>
              <a:gd name="connsiteY103" fmla="*/ 2148842 h 10149838"/>
              <a:gd name="connsiteX104" fmla="*/ 9143997 w 9144001"/>
              <a:gd name="connsiteY104" fmla="*/ 2514598 h 10149838"/>
              <a:gd name="connsiteX105" fmla="*/ 9052557 w 9144001"/>
              <a:gd name="connsiteY105" fmla="*/ 2606040 h 10149838"/>
              <a:gd name="connsiteX106" fmla="*/ 1238598 w 9144001"/>
              <a:gd name="connsiteY106" fmla="*/ 2606040 h 10149838"/>
              <a:gd name="connsiteX107" fmla="*/ 1147156 w 9144001"/>
              <a:gd name="connsiteY107" fmla="*/ 2514598 h 10149838"/>
              <a:gd name="connsiteX108" fmla="*/ 1147156 w 9144001"/>
              <a:gd name="connsiteY108" fmla="*/ 2148842 h 10149838"/>
              <a:gd name="connsiteX109" fmla="*/ 1238598 w 9144001"/>
              <a:gd name="connsiteY109" fmla="*/ 2057400 h 10149838"/>
              <a:gd name="connsiteX110" fmla="*/ 2635137 w 9144001"/>
              <a:gd name="connsiteY110" fmla="*/ 1371600 h 10149838"/>
              <a:gd name="connsiteX111" fmla="*/ 9052557 w 9144001"/>
              <a:gd name="connsiteY111" fmla="*/ 1371600 h 10149838"/>
              <a:gd name="connsiteX112" fmla="*/ 9143997 w 9144001"/>
              <a:gd name="connsiteY112" fmla="*/ 1463042 h 10149838"/>
              <a:gd name="connsiteX113" fmla="*/ 9143997 w 9144001"/>
              <a:gd name="connsiteY113" fmla="*/ 1828798 h 10149838"/>
              <a:gd name="connsiteX114" fmla="*/ 9052557 w 9144001"/>
              <a:gd name="connsiteY114" fmla="*/ 1920240 h 10149838"/>
              <a:gd name="connsiteX115" fmla="*/ 2635137 w 9144001"/>
              <a:gd name="connsiteY115" fmla="*/ 1920240 h 10149838"/>
              <a:gd name="connsiteX116" fmla="*/ 2543695 w 9144001"/>
              <a:gd name="connsiteY116" fmla="*/ 1828798 h 10149838"/>
              <a:gd name="connsiteX117" fmla="*/ 2543695 w 9144001"/>
              <a:gd name="connsiteY117" fmla="*/ 1463042 h 10149838"/>
              <a:gd name="connsiteX118" fmla="*/ 2635137 w 9144001"/>
              <a:gd name="connsiteY118" fmla="*/ 1371600 h 10149838"/>
              <a:gd name="connsiteX119" fmla="*/ 1820490 w 9144001"/>
              <a:gd name="connsiteY119" fmla="*/ 685800 h 10149838"/>
              <a:gd name="connsiteX120" fmla="*/ 9052557 w 9144001"/>
              <a:gd name="connsiteY120" fmla="*/ 685800 h 10149838"/>
              <a:gd name="connsiteX121" fmla="*/ 9143999 w 9144001"/>
              <a:gd name="connsiteY121" fmla="*/ 777242 h 10149838"/>
              <a:gd name="connsiteX122" fmla="*/ 9143999 w 9144001"/>
              <a:gd name="connsiteY122" fmla="*/ 1142998 h 10149838"/>
              <a:gd name="connsiteX123" fmla="*/ 9052557 w 9144001"/>
              <a:gd name="connsiteY123" fmla="*/ 1234440 h 10149838"/>
              <a:gd name="connsiteX124" fmla="*/ 1820490 w 9144001"/>
              <a:gd name="connsiteY124" fmla="*/ 1234440 h 10149838"/>
              <a:gd name="connsiteX125" fmla="*/ 1729048 w 9144001"/>
              <a:gd name="connsiteY125" fmla="*/ 1142998 h 10149838"/>
              <a:gd name="connsiteX126" fmla="*/ 1729048 w 9144001"/>
              <a:gd name="connsiteY126" fmla="*/ 777242 h 10149838"/>
              <a:gd name="connsiteX127" fmla="*/ 1820490 w 9144001"/>
              <a:gd name="connsiteY127" fmla="*/ 685800 h 10149838"/>
              <a:gd name="connsiteX128" fmla="*/ 91442 w 9144001"/>
              <a:gd name="connsiteY128" fmla="*/ 0 h 10149838"/>
              <a:gd name="connsiteX129" fmla="*/ 9052557 w 9144001"/>
              <a:gd name="connsiteY129" fmla="*/ 0 h 10149838"/>
              <a:gd name="connsiteX130" fmla="*/ 9143997 w 9144001"/>
              <a:gd name="connsiteY130" fmla="*/ 91442 h 10149838"/>
              <a:gd name="connsiteX131" fmla="*/ 9143997 w 9144001"/>
              <a:gd name="connsiteY131" fmla="*/ 457198 h 10149838"/>
              <a:gd name="connsiteX132" fmla="*/ 9052557 w 9144001"/>
              <a:gd name="connsiteY132" fmla="*/ 548640 h 10149838"/>
              <a:gd name="connsiteX133" fmla="*/ 91442 w 9144001"/>
              <a:gd name="connsiteY133" fmla="*/ 548640 h 10149838"/>
              <a:gd name="connsiteX134" fmla="*/ 0 w 9144001"/>
              <a:gd name="connsiteY134" fmla="*/ 457198 h 10149838"/>
              <a:gd name="connsiteX135" fmla="*/ 0 w 9144001"/>
              <a:gd name="connsiteY135" fmla="*/ 91442 h 10149838"/>
              <a:gd name="connsiteX136" fmla="*/ 91442 w 9144001"/>
              <a:gd name="connsiteY136" fmla="*/ 0 h 1014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9144001" h="10149838">
                <a:moveTo>
                  <a:pt x="8321041" y="9601199"/>
                </a:moveTo>
                <a:lnTo>
                  <a:pt x="9052557" y="9601199"/>
                </a:lnTo>
                <a:cubicBezTo>
                  <a:pt x="9103061" y="9601199"/>
                  <a:pt x="9144001" y="9642139"/>
                  <a:pt x="9144001" y="9692641"/>
                </a:cubicBezTo>
                <a:lnTo>
                  <a:pt x="9144001" y="10058397"/>
                </a:lnTo>
                <a:cubicBezTo>
                  <a:pt x="9144001" y="10096274"/>
                  <a:pt x="9120973" y="10128771"/>
                  <a:pt x="9088151" y="10142653"/>
                </a:cubicBezTo>
                <a:lnTo>
                  <a:pt x="9052561" y="10149838"/>
                </a:lnTo>
                <a:lnTo>
                  <a:pt x="8321037" y="10149838"/>
                </a:lnTo>
                <a:lnTo>
                  <a:pt x="8285449" y="10142653"/>
                </a:lnTo>
                <a:cubicBezTo>
                  <a:pt x="8252629" y="10128771"/>
                  <a:pt x="8229601" y="10096274"/>
                  <a:pt x="8229601" y="10058397"/>
                </a:cubicBezTo>
                <a:lnTo>
                  <a:pt x="8229601" y="9692641"/>
                </a:lnTo>
                <a:cubicBezTo>
                  <a:pt x="8229601" y="9642139"/>
                  <a:pt x="8270541" y="9601199"/>
                  <a:pt x="8321041" y="9601199"/>
                </a:cubicBezTo>
                <a:close/>
                <a:moveTo>
                  <a:pt x="7905405" y="8915399"/>
                </a:moveTo>
                <a:lnTo>
                  <a:pt x="9052557" y="8915399"/>
                </a:lnTo>
                <a:cubicBezTo>
                  <a:pt x="9103061" y="8915399"/>
                  <a:pt x="9144001" y="8956339"/>
                  <a:pt x="9144001" y="9006841"/>
                </a:cubicBezTo>
                <a:lnTo>
                  <a:pt x="9144001" y="9372597"/>
                </a:lnTo>
                <a:cubicBezTo>
                  <a:pt x="9144001" y="9423099"/>
                  <a:pt x="9103061" y="9464039"/>
                  <a:pt x="9052557" y="9464039"/>
                </a:cubicBezTo>
                <a:lnTo>
                  <a:pt x="7905405" y="9464039"/>
                </a:lnTo>
                <a:cubicBezTo>
                  <a:pt x="7854905" y="9464039"/>
                  <a:pt x="7813965" y="9423099"/>
                  <a:pt x="7813965" y="9372597"/>
                </a:cubicBezTo>
                <a:lnTo>
                  <a:pt x="7813965" y="9006841"/>
                </a:lnTo>
                <a:cubicBezTo>
                  <a:pt x="7813965" y="8956339"/>
                  <a:pt x="7854905" y="8915399"/>
                  <a:pt x="7905405" y="8915399"/>
                </a:cubicBezTo>
                <a:close/>
                <a:moveTo>
                  <a:pt x="6209609" y="8229599"/>
                </a:moveTo>
                <a:lnTo>
                  <a:pt x="9052559" y="8229599"/>
                </a:lnTo>
                <a:cubicBezTo>
                  <a:pt x="9103061" y="8229599"/>
                  <a:pt x="9144001" y="8270539"/>
                  <a:pt x="9144001" y="8321041"/>
                </a:cubicBezTo>
                <a:lnTo>
                  <a:pt x="9144001" y="8686797"/>
                </a:lnTo>
                <a:cubicBezTo>
                  <a:pt x="9144001" y="8737299"/>
                  <a:pt x="9103061" y="8778239"/>
                  <a:pt x="9052559" y="8778239"/>
                </a:cubicBezTo>
                <a:lnTo>
                  <a:pt x="6209609" y="8778239"/>
                </a:lnTo>
                <a:cubicBezTo>
                  <a:pt x="6159107" y="8778239"/>
                  <a:pt x="6118167" y="8737299"/>
                  <a:pt x="6118167" y="8686797"/>
                </a:cubicBezTo>
                <a:lnTo>
                  <a:pt x="6118167" y="8321041"/>
                </a:lnTo>
                <a:cubicBezTo>
                  <a:pt x="6118167" y="8270539"/>
                  <a:pt x="6159107" y="8229599"/>
                  <a:pt x="6209609" y="8229599"/>
                </a:cubicBezTo>
                <a:close/>
                <a:moveTo>
                  <a:pt x="6841377" y="7543799"/>
                </a:moveTo>
                <a:lnTo>
                  <a:pt x="9052557" y="7543799"/>
                </a:lnTo>
                <a:cubicBezTo>
                  <a:pt x="9103061" y="7543799"/>
                  <a:pt x="9144001" y="7584739"/>
                  <a:pt x="9144001" y="7635241"/>
                </a:cubicBezTo>
                <a:lnTo>
                  <a:pt x="9144001" y="8000997"/>
                </a:lnTo>
                <a:cubicBezTo>
                  <a:pt x="9144001" y="8051499"/>
                  <a:pt x="9103061" y="8092439"/>
                  <a:pt x="9052557" y="8092439"/>
                </a:cubicBezTo>
                <a:lnTo>
                  <a:pt x="6841377" y="8092439"/>
                </a:lnTo>
                <a:cubicBezTo>
                  <a:pt x="6790875" y="8092439"/>
                  <a:pt x="6749935" y="8051499"/>
                  <a:pt x="6749935" y="8000997"/>
                </a:cubicBezTo>
                <a:lnTo>
                  <a:pt x="6749935" y="7635241"/>
                </a:lnTo>
                <a:cubicBezTo>
                  <a:pt x="6749935" y="7584739"/>
                  <a:pt x="6790875" y="7543799"/>
                  <a:pt x="6841377" y="7543799"/>
                </a:cubicBezTo>
                <a:close/>
                <a:moveTo>
                  <a:pt x="7673341" y="6857999"/>
                </a:moveTo>
                <a:lnTo>
                  <a:pt x="9052557" y="6857999"/>
                </a:lnTo>
                <a:cubicBezTo>
                  <a:pt x="9103059" y="6857999"/>
                  <a:pt x="9143999" y="6898939"/>
                  <a:pt x="9143999" y="6949441"/>
                </a:cubicBezTo>
                <a:lnTo>
                  <a:pt x="9143999" y="7315197"/>
                </a:lnTo>
                <a:cubicBezTo>
                  <a:pt x="9143999" y="7365699"/>
                  <a:pt x="9103059" y="7406639"/>
                  <a:pt x="9052557" y="7406639"/>
                </a:cubicBezTo>
                <a:lnTo>
                  <a:pt x="7673341" y="7406639"/>
                </a:lnTo>
                <a:cubicBezTo>
                  <a:pt x="7622839" y="7406639"/>
                  <a:pt x="7581899" y="7365699"/>
                  <a:pt x="7581899" y="7315197"/>
                </a:cubicBezTo>
                <a:lnTo>
                  <a:pt x="7581899" y="6949441"/>
                </a:lnTo>
                <a:cubicBezTo>
                  <a:pt x="7581899" y="6898939"/>
                  <a:pt x="7622839" y="6857999"/>
                  <a:pt x="7673341" y="6857999"/>
                </a:cubicBezTo>
                <a:close/>
                <a:moveTo>
                  <a:pt x="4829698" y="6172199"/>
                </a:moveTo>
                <a:lnTo>
                  <a:pt x="9052557" y="6172199"/>
                </a:lnTo>
                <a:cubicBezTo>
                  <a:pt x="9103061" y="6172199"/>
                  <a:pt x="9144001" y="6213139"/>
                  <a:pt x="9144001" y="6263641"/>
                </a:cubicBezTo>
                <a:lnTo>
                  <a:pt x="9144001" y="6629397"/>
                </a:lnTo>
                <a:cubicBezTo>
                  <a:pt x="9144001" y="6679899"/>
                  <a:pt x="9103061" y="6720839"/>
                  <a:pt x="9052557" y="6720839"/>
                </a:cubicBezTo>
                <a:lnTo>
                  <a:pt x="4829698" y="6720839"/>
                </a:lnTo>
                <a:cubicBezTo>
                  <a:pt x="4779196" y="6720839"/>
                  <a:pt x="4738256" y="6679899"/>
                  <a:pt x="4738256" y="6629397"/>
                </a:cubicBezTo>
                <a:lnTo>
                  <a:pt x="4738256" y="6263641"/>
                </a:lnTo>
                <a:cubicBezTo>
                  <a:pt x="4738256" y="6213139"/>
                  <a:pt x="4779196" y="6172199"/>
                  <a:pt x="4829698" y="6172199"/>
                </a:cubicBezTo>
                <a:close/>
                <a:moveTo>
                  <a:pt x="5178831" y="5486399"/>
                </a:moveTo>
                <a:lnTo>
                  <a:pt x="9052557" y="5486399"/>
                </a:lnTo>
                <a:cubicBezTo>
                  <a:pt x="9103061" y="5486399"/>
                  <a:pt x="9144001" y="5527339"/>
                  <a:pt x="9144001" y="5577841"/>
                </a:cubicBezTo>
                <a:lnTo>
                  <a:pt x="9144001" y="5943597"/>
                </a:lnTo>
                <a:cubicBezTo>
                  <a:pt x="9144001" y="5994099"/>
                  <a:pt x="9103061" y="6035039"/>
                  <a:pt x="9052557" y="6035039"/>
                </a:cubicBezTo>
                <a:lnTo>
                  <a:pt x="5178831" y="6035039"/>
                </a:lnTo>
                <a:cubicBezTo>
                  <a:pt x="5128329" y="6035039"/>
                  <a:pt x="5087389" y="5994099"/>
                  <a:pt x="5087389" y="5943597"/>
                </a:cubicBezTo>
                <a:lnTo>
                  <a:pt x="5087389" y="5577841"/>
                </a:lnTo>
                <a:cubicBezTo>
                  <a:pt x="5087389" y="5527339"/>
                  <a:pt x="5128329" y="5486399"/>
                  <a:pt x="5178831" y="5486399"/>
                </a:cubicBezTo>
                <a:close/>
                <a:moveTo>
                  <a:pt x="4513814" y="4800599"/>
                </a:moveTo>
                <a:lnTo>
                  <a:pt x="9052557" y="4800599"/>
                </a:lnTo>
                <a:cubicBezTo>
                  <a:pt x="9103061" y="4800599"/>
                  <a:pt x="9144001" y="4841539"/>
                  <a:pt x="9144001" y="4892041"/>
                </a:cubicBezTo>
                <a:lnTo>
                  <a:pt x="9144001" y="5257797"/>
                </a:lnTo>
                <a:cubicBezTo>
                  <a:pt x="9144001" y="5308299"/>
                  <a:pt x="9103061" y="5349239"/>
                  <a:pt x="9052557" y="5349239"/>
                </a:cubicBezTo>
                <a:lnTo>
                  <a:pt x="4513814" y="5349239"/>
                </a:lnTo>
                <a:cubicBezTo>
                  <a:pt x="4463312" y="5349239"/>
                  <a:pt x="4422372" y="5308299"/>
                  <a:pt x="4422372" y="5257797"/>
                </a:cubicBezTo>
                <a:lnTo>
                  <a:pt x="4422372" y="4892041"/>
                </a:lnTo>
                <a:cubicBezTo>
                  <a:pt x="4422372" y="4841539"/>
                  <a:pt x="4463312" y="4800599"/>
                  <a:pt x="4513814" y="4800599"/>
                </a:cubicBezTo>
                <a:close/>
                <a:moveTo>
                  <a:pt x="5394961" y="4114800"/>
                </a:moveTo>
                <a:lnTo>
                  <a:pt x="9052557" y="4114800"/>
                </a:lnTo>
                <a:cubicBezTo>
                  <a:pt x="9103059" y="4114800"/>
                  <a:pt x="9143999" y="4155739"/>
                  <a:pt x="9143999" y="4206241"/>
                </a:cubicBezTo>
                <a:lnTo>
                  <a:pt x="9143999" y="4571997"/>
                </a:lnTo>
                <a:cubicBezTo>
                  <a:pt x="9143999" y="4622499"/>
                  <a:pt x="9103059" y="4663439"/>
                  <a:pt x="9052557" y="4663439"/>
                </a:cubicBezTo>
                <a:lnTo>
                  <a:pt x="5394961" y="4663439"/>
                </a:lnTo>
                <a:cubicBezTo>
                  <a:pt x="5344459" y="4663439"/>
                  <a:pt x="5303519" y="4622499"/>
                  <a:pt x="5303519" y="4571997"/>
                </a:cubicBezTo>
                <a:lnTo>
                  <a:pt x="5303519" y="4206241"/>
                </a:lnTo>
                <a:cubicBezTo>
                  <a:pt x="5303519" y="4155739"/>
                  <a:pt x="5344459" y="4114800"/>
                  <a:pt x="5394961" y="4114800"/>
                </a:cubicBezTo>
                <a:close/>
                <a:moveTo>
                  <a:pt x="3516286" y="3429000"/>
                </a:moveTo>
                <a:lnTo>
                  <a:pt x="9052557" y="3429000"/>
                </a:lnTo>
                <a:cubicBezTo>
                  <a:pt x="9103059" y="3429000"/>
                  <a:pt x="9143999" y="3469940"/>
                  <a:pt x="9143999" y="3520442"/>
                </a:cubicBezTo>
                <a:lnTo>
                  <a:pt x="9143999" y="3886197"/>
                </a:lnTo>
                <a:cubicBezTo>
                  <a:pt x="9143999" y="3936700"/>
                  <a:pt x="9103059" y="3977640"/>
                  <a:pt x="9052557" y="3977640"/>
                </a:cubicBezTo>
                <a:lnTo>
                  <a:pt x="3516286" y="3977640"/>
                </a:lnTo>
                <a:cubicBezTo>
                  <a:pt x="3465784" y="3977640"/>
                  <a:pt x="3424844" y="3936700"/>
                  <a:pt x="3424844" y="3886197"/>
                </a:cubicBezTo>
                <a:lnTo>
                  <a:pt x="3424844" y="3520442"/>
                </a:lnTo>
                <a:cubicBezTo>
                  <a:pt x="3424844" y="3469940"/>
                  <a:pt x="3465784" y="3429000"/>
                  <a:pt x="3516286" y="3429000"/>
                </a:cubicBezTo>
                <a:close/>
                <a:moveTo>
                  <a:pt x="5760720" y="2743199"/>
                </a:moveTo>
                <a:lnTo>
                  <a:pt x="9052557" y="2743199"/>
                </a:lnTo>
                <a:cubicBezTo>
                  <a:pt x="9103059" y="2743199"/>
                  <a:pt x="9143999" y="2784140"/>
                  <a:pt x="9143999" y="2834642"/>
                </a:cubicBezTo>
                <a:lnTo>
                  <a:pt x="9143999" y="3200398"/>
                </a:lnTo>
                <a:cubicBezTo>
                  <a:pt x="9143999" y="3250900"/>
                  <a:pt x="9103059" y="3291840"/>
                  <a:pt x="9052557" y="3291840"/>
                </a:cubicBezTo>
                <a:lnTo>
                  <a:pt x="5760720" y="3291840"/>
                </a:lnTo>
                <a:cubicBezTo>
                  <a:pt x="5710218" y="3291840"/>
                  <a:pt x="5669278" y="3250900"/>
                  <a:pt x="5669278" y="3200398"/>
                </a:cubicBezTo>
                <a:lnTo>
                  <a:pt x="5669278" y="2834642"/>
                </a:lnTo>
                <a:cubicBezTo>
                  <a:pt x="5669278" y="2784140"/>
                  <a:pt x="5710218" y="2743199"/>
                  <a:pt x="5760720" y="2743199"/>
                </a:cubicBezTo>
                <a:close/>
                <a:moveTo>
                  <a:pt x="1238598" y="2057400"/>
                </a:moveTo>
                <a:lnTo>
                  <a:pt x="9052557" y="2057400"/>
                </a:lnTo>
                <a:cubicBezTo>
                  <a:pt x="9103057" y="2057400"/>
                  <a:pt x="9143997" y="2098340"/>
                  <a:pt x="9143997" y="2148842"/>
                </a:cubicBezTo>
                <a:lnTo>
                  <a:pt x="9143997" y="2514598"/>
                </a:lnTo>
                <a:cubicBezTo>
                  <a:pt x="9143997" y="2565100"/>
                  <a:pt x="9103057" y="2606040"/>
                  <a:pt x="9052557" y="2606040"/>
                </a:cubicBezTo>
                <a:lnTo>
                  <a:pt x="1238598" y="2606040"/>
                </a:lnTo>
                <a:cubicBezTo>
                  <a:pt x="1188096" y="2606040"/>
                  <a:pt x="1147156" y="2565100"/>
                  <a:pt x="1147156" y="2514598"/>
                </a:cubicBezTo>
                <a:lnTo>
                  <a:pt x="1147156" y="2148842"/>
                </a:lnTo>
                <a:cubicBezTo>
                  <a:pt x="1147156" y="2098340"/>
                  <a:pt x="1188096" y="2057400"/>
                  <a:pt x="1238598" y="2057400"/>
                </a:cubicBezTo>
                <a:close/>
                <a:moveTo>
                  <a:pt x="2635137" y="1371600"/>
                </a:moveTo>
                <a:lnTo>
                  <a:pt x="9052557" y="1371600"/>
                </a:lnTo>
                <a:cubicBezTo>
                  <a:pt x="9103057" y="1371600"/>
                  <a:pt x="9143997" y="1412540"/>
                  <a:pt x="9143997" y="1463042"/>
                </a:cubicBezTo>
                <a:lnTo>
                  <a:pt x="9143997" y="1828798"/>
                </a:lnTo>
                <a:cubicBezTo>
                  <a:pt x="9143997" y="1879300"/>
                  <a:pt x="9103057" y="1920240"/>
                  <a:pt x="9052557" y="1920240"/>
                </a:cubicBezTo>
                <a:lnTo>
                  <a:pt x="2635137" y="1920240"/>
                </a:lnTo>
                <a:cubicBezTo>
                  <a:pt x="2584635" y="1920240"/>
                  <a:pt x="2543695" y="1879300"/>
                  <a:pt x="2543695" y="1828798"/>
                </a:cubicBezTo>
                <a:lnTo>
                  <a:pt x="2543695" y="1463042"/>
                </a:lnTo>
                <a:cubicBezTo>
                  <a:pt x="2543695" y="1412540"/>
                  <a:pt x="2584635" y="1371600"/>
                  <a:pt x="2635137" y="1371600"/>
                </a:cubicBezTo>
                <a:close/>
                <a:moveTo>
                  <a:pt x="1820490" y="685800"/>
                </a:moveTo>
                <a:lnTo>
                  <a:pt x="9052557" y="685800"/>
                </a:lnTo>
                <a:cubicBezTo>
                  <a:pt x="9103059" y="685800"/>
                  <a:pt x="9143999" y="726740"/>
                  <a:pt x="9143999" y="777242"/>
                </a:cubicBezTo>
                <a:lnTo>
                  <a:pt x="9143999" y="1142998"/>
                </a:lnTo>
                <a:cubicBezTo>
                  <a:pt x="9143999" y="1193500"/>
                  <a:pt x="9103059" y="1234440"/>
                  <a:pt x="9052557" y="1234440"/>
                </a:cubicBezTo>
                <a:lnTo>
                  <a:pt x="1820490" y="1234440"/>
                </a:lnTo>
                <a:cubicBezTo>
                  <a:pt x="1769988" y="1234440"/>
                  <a:pt x="1729048" y="1193500"/>
                  <a:pt x="1729048" y="1142998"/>
                </a:cubicBezTo>
                <a:lnTo>
                  <a:pt x="1729048" y="777242"/>
                </a:lnTo>
                <a:cubicBezTo>
                  <a:pt x="1729048" y="726740"/>
                  <a:pt x="1769988" y="685800"/>
                  <a:pt x="1820490" y="685800"/>
                </a:cubicBezTo>
                <a:close/>
                <a:moveTo>
                  <a:pt x="91442" y="0"/>
                </a:moveTo>
                <a:lnTo>
                  <a:pt x="9052557" y="0"/>
                </a:lnTo>
                <a:cubicBezTo>
                  <a:pt x="9103057" y="0"/>
                  <a:pt x="9143997" y="40940"/>
                  <a:pt x="9143997" y="91442"/>
                </a:cubicBezTo>
                <a:lnTo>
                  <a:pt x="9143997" y="457198"/>
                </a:lnTo>
                <a:cubicBezTo>
                  <a:pt x="9143997" y="507700"/>
                  <a:pt x="9103057" y="548640"/>
                  <a:pt x="9052557" y="548640"/>
                </a:cubicBezTo>
                <a:lnTo>
                  <a:pt x="91442" y="548640"/>
                </a:lnTo>
                <a:cubicBezTo>
                  <a:pt x="40940" y="548640"/>
                  <a:pt x="0" y="507700"/>
                  <a:pt x="0" y="457198"/>
                </a:cubicBezTo>
                <a:lnTo>
                  <a:pt x="0" y="91442"/>
                </a:lnTo>
                <a:cubicBezTo>
                  <a:pt x="0" y="40940"/>
                  <a:pt x="40940" y="0"/>
                  <a:pt x="91442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822934758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2" y="1143003"/>
            <a:ext cx="6096001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72929138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541818" y="0"/>
            <a:ext cx="66501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1903268856"/>
      </p:ext>
    </p:extLst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4" y="1413158"/>
            <a:ext cx="1607127" cy="2228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781993" y="1413158"/>
            <a:ext cx="1607127" cy="2228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455622" y="1413158"/>
            <a:ext cx="1607127" cy="2228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129254" y="1413158"/>
            <a:ext cx="1607127" cy="2228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9476512" y="1413158"/>
            <a:ext cx="1607127" cy="2228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7802883" y="1413158"/>
            <a:ext cx="1607127" cy="2228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472887182"/>
      </p:ext>
    </p:extLst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17295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26230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8635160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188767268"/>
      </p:ext>
    </p:extLst>
  </p:cSld>
  <p:clrMapOvr>
    <a:masterClrMapping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17295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26230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8635160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079993518"/>
      </p:ext>
    </p:extLst>
  </p:cSld>
  <p:clrMapOvr>
    <a:masterClrMapping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047999" y="-1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618692158"/>
      </p:ext>
    </p:extLst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96003" y="0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144003" y="-1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620388618"/>
      </p:ext>
    </p:extLst>
  </p:cSld>
  <p:clrMapOvr>
    <a:masterClrMapping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6" y="1475507"/>
            <a:ext cx="2327564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657602" y="1475507"/>
            <a:ext cx="2327564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206836" y="1475507"/>
            <a:ext cx="2327564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8756072" y="1475507"/>
            <a:ext cx="2327564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016572091"/>
      </p:ext>
    </p:extLst>
  </p:cSld>
  <p:clrMapOvr>
    <a:masterClrMapping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3" y="1475507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24699" y="1475507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7948593" y="1475507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83841135"/>
      </p:ext>
    </p:extLst>
  </p:cSld>
  <p:clrMapOvr>
    <a:masterClrMapping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3" y="1475507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24699" y="1475507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7948593" y="1475507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10459445"/>
      </p:ext>
    </p:extLst>
  </p:cSld>
  <p:clrMapOvr>
    <a:masterClrMapping/>
  </p:clrMapOvr>
  <p:transition spd="slow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142999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74396" y="1153390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40426" y="1153390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806455" y="1142999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1108366" y="3543299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3674396" y="3553690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240426" y="3553690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18"/>
          <p:cNvSpPr>
            <a:spLocks noGrp="1"/>
          </p:cNvSpPr>
          <p:nvPr>
            <p:ph type="pic" sz="quarter" idx="21"/>
          </p:nvPr>
        </p:nvSpPr>
        <p:spPr>
          <a:xfrm>
            <a:off x="8806455" y="3543299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8778608"/>
      </p:ext>
    </p:extLst>
  </p:cSld>
  <p:clrMapOvr>
    <a:masterClrMapping/>
  </p:clrMapOvr>
  <p:transition spd="slow">
    <p:cove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226124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74396" y="1236518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40426" y="1236518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806455" y="1226124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1108366" y="3626424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3674396" y="3636819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240426" y="3636819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18"/>
          <p:cNvSpPr>
            <a:spLocks noGrp="1"/>
          </p:cNvSpPr>
          <p:nvPr>
            <p:ph type="pic" sz="quarter" idx="21"/>
          </p:nvPr>
        </p:nvSpPr>
        <p:spPr>
          <a:xfrm>
            <a:off x="8806455" y="3626424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06216668"/>
      </p:ext>
    </p:extLst>
  </p:cSld>
  <p:clrMapOvr>
    <a:masterClrMapping/>
  </p:clrMapOvr>
  <p:transition spd="slow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381994"/>
            <a:ext cx="2277687" cy="20470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74396" y="1381994"/>
            <a:ext cx="2277687" cy="20470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40426" y="1381994"/>
            <a:ext cx="2277687" cy="20470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806455" y="1381994"/>
            <a:ext cx="2277687" cy="20470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671597844"/>
      </p:ext>
    </p:extLst>
  </p:cSld>
  <p:clrMapOvr>
    <a:masterClrMapping/>
  </p:clrMapOvr>
  <p:transition spd="slow">
    <p:cov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67" y="1143003"/>
            <a:ext cx="775854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2754783794"/>
      </p:ext>
    </p:extLst>
  </p:cSld>
  <p:clrMapOvr>
    <a:masterClrMapping/>
  </p:clrMapOvr>
  <p:transition spd="slow"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08366" y="1143003"/>
            <a:ext cx="3297382" cy="343939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447308" y="1143003"/>
            <a:ext cx="3297382" cy="343939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7786254" y="1143003"/>
            <a:ext cx="3297382" cy="343939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552704253"/>
      </p:ext>
    </p:extLst>
  </p:cSld>
  <p:clrMapOvr>
    <a:masterClrMapping/>
  </p:clrMapOvr>
  <p:transition spd="slow"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3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325093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541817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325093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1108363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9"/>
          <p:cNvSpPr>
            <a:spLocks noGrp="1"/>
          </p:cNvSpPr>
          <p:nvPr>
            <p:ph type="pic" sz="quarter" idx="22"/>
          </p:nvPr>
        </p:nvSpPr>
        <p:spPr>
          <a:xfrm>
            <a:off x="5541818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258909620"/>
      </p:ext>
    </p:extLst>
  </p:cSld>
  <p:clrMapOvr>
    <a:masterClrMapping/>
  </p:clrMapOvr>
  <p:transition spd="slow"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3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325093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541817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325093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1108363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9"/>
          <p:cNvSpPr>
            <a:spLocks noGrp="1"/>
          </p:cNvSpPr>
          <p:nvPr>
            <p:ph type="pic" sz="quarter" idx="22"/>
          </p:nvPr>
        </p:nvSpPr>
        <p:spPr>
          <a:xfrm>
            <a:off x="5541818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42693389"/>
      </p:ext>
    </p:extLst>
  </p:cSld>
  <p:clrMapOvr>
    <a:masterClrMapping/>
  </p:clrMapOvr>
  <p:transition spd="slow">
    <p:cove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108367" y="34290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770912" y="34290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4433458" y="34290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096003" y="34290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7"/>
          </p:nvPr>
        </p:nvSpPr>
        <p:spPr>
          <a:xfrm>
            <a:off x="7758549" y="34290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1108367" y="51435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23"/>
          <p:cNvSpPr>
            <a:spLocks noGrp="1"/>
          </p:cNvSpPr>
          <p:nvPr>
            <p:ph type="pic" sz="quarter" idx="19"/>
          </p:nvPr>
        </p:nvSpPr>
        <p:spPr>
          <a:xfrm>
            <a:off x="2770912" y="51435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24"/>
          <p:cNvSpPr>
            <a:spLocks noGrp="1"/>
          </p:cNvSpPr>
          <p:nvPr>
            <p:ph type="pic" sz="quarter" idx="20"/>
          </p:nvPr>
        </p:nvSpPr>
        <p:spPr>
          <a:xfrm>
            <a:off x="4433458" y="51435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2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6096003" y="51435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3" name="Picture Placeholder 26"/>
          <p:cNvSpPr>
            <a:spLocks noGrp="1"/>
          </p:cNvSpPr>
          <p:nvPr>
            <p:ph type="pic" sz="quarter" idx="22"/>
          </p:nvPr>
        </p:nvSpPr>
        <p:spPr>
          <a:xfrm>
            <a:off x="7758549" y="51435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4" name="Picture Placeholder 27"/>
          <p:cNvSpPr>
            <a:spLocks noGrp="1"/>
          </p:cNvSpPr>
          <p:nvPr>
            <p:ph type="pic" sz="quarter" idx="23"/>
          </p:nvPr>
        </p:nvSpPr>
        <p:spPr>
          <a:xfrm>
            <a:off x="9421094" y="34290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5" name="Picture Placeholder 28"/>
          <p:cNvSpPr>
            <a:spLocks noGrp="1"/>
          </p:cNvSpPr>
          <p:nvPr>
            <p:ph type="pic" sz="quarter" idx="24"/>
          </p:nvPr>
        </p:nvSpPr>
        <p:spPr>
          <a:xfrm>
            <a:off x="9421094" y="51435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54765801"/>
      </p:ext>
    </p:extLst>
  </p:cSld>
  <p:clrMapOvr>
    <a:masterClrMapping/>
  </p:clrMapOvr>
  <p:transition spd="slow">
    <p:cove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108367" y="13620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770912" y="13620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4433458" y="13620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096003" y="13620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7"/>
          </p:nvPr>
        </p:nvSpPr>
        <p:spPr>
          <a:xfrm>
            <a:off x="7758549" y="13620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1108367" y="30765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23"/>
          <p:cNvSpPr>
            <a:spLocks noGrp="1"/>
          </p:cNvSpPr>
          <p:nvPr>
            <p:ph type="pic" sz="quarter" idx="19"/>
          </p:nvPr>
        </p:nvSpPr>
        <p:spPr>
          <a:xfrm>
            <a:off x="2770912" y="30765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24"/>
          <p:cNvSpPr>
            <a:spLocks noGrp="1"/>
          </p:cNvSpPr>
          <p:nvPr>
            <p:ph type="pic" sz="quarter" idx="20"/>
          </p:nvPr>
        </p:nvSpPr>
        <p:spPr>
          <a:xfrm>
            <a:off x="4433458" y="30765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2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6096003" y="30765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3" name="Picture Placeholder 26"/>
          <p:cNvSpPr>
            <a:spLocks noGrp="1"/>
          </p:cNvSpPr>
          <p:nvPr>
            <p:ph type="pic" sz="quarter" idx="22"/>
          </p:nvPr>
        </p:nvSpPr>
        <p:spPr>
          <a:xfrm>
            <a:off x="7758549" y="30765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4" name="Picture Placeholder 27"/>
          <p:cNvSpPr>
            <a:spLocks noGrp="1"/>
          </p:cNvSpPr>
          <p:nvPr>
            <p:ph type="pic" sz="quarter" idx="23"/>
          </p:nvPr>
        </p:nvSpPr>
        <p:spPr>
          <a:xfrm>
            <a:off x="9421094" y="13620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5" name="Picture Placeholder 28"/>
          <p:cNvSpPr>
            <a:spLocks noGrp="1"/>
          </p:cNvSpPr>
          <p:nvPr>
            <p:ph type="pic" sz="quarter" idx="24"/>
          </p:nvPr>
        </p:nvSpPr>
        <p:spPr>
          <a:xfrm>
            <a:off x="9421094" y="30765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453630117"/>
      </p:ext>
    </p:extLst>
  </p:cSld>
  <p:clrMapOvr>
    <a:masterClrMapping/>
  </p:clrMapOvr>
  <p:transition spd="slow">
    <p:cove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541818" y="3429000"/>
            <a:ext cx="2770909" cy="228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312730" y="3429000"/>
            <a:ext cx="277090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541818" y="1143002"/>
            <a:ext cx="277090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108363" y="1142999"/>
            <a:ext cx="443345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312730" y="1143002"/>
            <a:ext cx="277090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498996601"/>
      </p:ext>
    </p:extLst>
  </p:cSld>
  <p:clrMapOvr>
    <a:masterClrMapping/>
  </p:clrMapOvr>
  <p:transition spd="slow">
    <p:cov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62" y="1142999"/>
            <a:ext cx="229985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5844100" y="1142999"/>
            <a:ext cx="229985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3476232" y="1142999"/>
            <a:ext cx="229985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47839332"/>
      </p:ext>
    </p:extLst>
  </p:cSld>
  <p:clrMapOvr>
    <a:masterClrMapping/>
  </p:clrMapOvr>
  <p:transition spd="slow">
    <p:cov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1108366" y="12572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549239" y="12572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3990111" y="12572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3990111" y="42290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1108366" y="42290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1108366" y="27431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2549239" y="27431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22"/>
          <p:cNvSpPr>
            <a:spLocks noGrp="1"/>
          </p:cNvSpPr>
          <p:nvPr>
            <p:ph type="pic" sz="quarter" idx="20"/>
          </p:nvPr>
        </p:nvSpPr>
        <p:spPr>
          <a:xfrm>
            <a:off x="3990111" y="27431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2" name="Picture Placeholder 23"/>
          <p:cNvSpPr>
            <a:spLocks noGrp="1"/>
          </p:cNvSpPr>
          <p:nvPr>
            <p:ph type="pic" sz="quarter" idx="21"/>
          </p:nvPr>
        </p:nvSpPr>
        <p:spPr>
          <a:xfrm>
            <a:off x="2549239" y="42290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83127356"/>
      </p:ext>
    </p:extLst>
  </p:cSld>
  <p:clrMapOvr>
    <a:masterClrMapping/>
  </p:clrMapOvr>
  <p:transition spd="slow">
    <p:cove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1108366" y="12572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3990111" y="12572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3990111" y="42290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1108366" y="42290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2549239" y="27431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Rectangle 8"/>
          <p:cNvSpPr/>
          <p:nvPr userDrawn="1"/>
        </p:nvSpPr>
        <p:spPr>
          <a:xfrm>
            <a:off x="1108367" y="2743200"/>
            <a:ext cx="1440873" cy="14859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549239" y="1257300"/>
            <a:ext cx="1440873" cy="1485900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549239" y="4229100"/>
            <a:ext cx="1440873" cy="1485900"/>
          </a:xfrm>
          <a:prstGeom prst="rect">
            <a:avLst/>
          </a:prstGeom>
          <a:solidFill>
            <a:schemeClr val="accent5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990112" y="2743200"/>
            <a:ext cx="1440873" cy="1485900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288339"/>
      </p:ext>
    </p:extLst>
  </p:cSld>
  <p:clrMapOvr>
    <a:masterClrMapping/>
  </p:clrMapOvr>
  <p:transition spd="slow">
    <p:cover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724890"/>
            <a:ext cx="2377945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09" y="1735282"/>
            <a:ext cx="2377945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735282"/>
            <a:ext cx="2377945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4" y="1724890"/>
            <a:ext cx="2377945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33475755"/>
      </p:ext>
    </p:extLst>
  </p:cSld>
  <p:clrMapOvr>
    <a:masterClrMapping/>
  </p:clrMapOvr>
  <p:transition spd="slow">
    <p:cove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143002"/>
            <a:ext cx="2377945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09" y="1153393"/>
            <a:ext cx="2377945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153393"/>
            <a:ext cx="2377945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4" y="1143002"/>
            <a:ext cx="2377945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77165416"/>
      </p:ext>
    </p:extLst>
  </p:cSld>
  <p:clrMapOvr>
    <a:masterClrMapping/>
  </p:clrMapOvr>
  <p:transition spd="slow">
    <p:cove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340429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09" y="1350821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350821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4" y="1340429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772021510"/>
      </p:ext>
    </p:extLst>
  </p:cSld>
  <p:clrMapOvr>
    <a:masterClrMapping/>
  </p:clrMapOvr>
  <p:transition spd="slow">
    <p:cove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413166"/>
            <a:ext cx="2377945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09" y="1423554"/>
            <a:ext cx="2377945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423554"/>
            <a:ext cx="2377945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4" y="1413166"/>
            <a:ext cx="2377945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071981170"/>
      </p:ext>
    </p:extLst>
  </p:cSld>
  <p:clrMapOvr>
    <a:masterClrMapping/>
  </p:clrMapOvr>
  <p:transition spd="slow">
    <p:cove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204364" y="3429000"/>
            <a:ext cx="2493818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433455" y="0"/>
            <a:ext cx="5264727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9698185" y="0"/>
            <a:ext cx="2493818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4433458" y="3429000"/>
            <a:ext cx="2770909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9698185" y="3429000"/>
            <a:ext cx="2493818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221622545"/>
      </p:ext>
    </p:extLst>
  </p:cSld>
  <p:clrMapOvr>
    <a:masterClrMapping/>
  </p:clrMapOvr>
  <p:transition spd="slow">
    <p:cove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6096001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096001" y="3428999"/>
            <a:ext cx="6096001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175087551"/>
      </p:ext>
    </p:extLst>
  </p:cSld>
  <p:clrMapOvr>
    <a:masterClrMapping/>
  </p:clrMapOvr>
  <p:transition spd="slow">
    <p:cover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561656272"/>
      </p:ext>
    </p:extLst>
  </p:cSld>
  <p:clrMapOvr>
    <a:masterClrMapping/>
  </p:clrMapOvr>
  <p:transition spd="slow">
    <p:cove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3"/>
            <a:ext cx="121920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63507019"/>
      </p:ext>
    </p:extLst>
  </p:cSld>
  <p:clrMapOvr>
    <a:masterClrMapping/>
  </p:clrMapOvr>
  <p:transition spd="slow">
    <p:cover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66591585"/>
      </p:ext>
    </p:extLst>
  </p:cSld>
  <p:clrMapOvr>
    <a:masterClrMapping/>
  </p:clrMapOvr>
  <p:transition spd="slow">
    <p:cover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1108367" y="3429000"/>
            <a:ext cx="249381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602182" y="1143003"/>
            <a:ext cx="2493818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096003" y="3429000"/>
            <a:ext cx="2493818" cy="228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8589818" y="1143003"/>
            <a:ext cx="249381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143002"/>
            <a:ext cx="249381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02181" y="3428999"/>
            <a:ext cx="249381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096002" y="1143002"/>
            <a:ext cx="249381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589818" y="3428999"/>
            <a:ext cx="249381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82641569"/>
      </p:ext>
    </p:extLst>
  </p:cSld>
  <p:clrMapOvr>
    <a:masterClrMapping/>
  </p:clrMapOvr>
  <p:transition spd="slow">
    <p:cover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08363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325093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5541818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7758548" y="1142999"/>
            <a:ext cx="3325091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108363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4"/>
          <p:cNvSpPr>
            <a:spLocks noGrp="1"/>
          </p:cNvSpPr>
          <p:nvPr>
            <p:ph type="pic" sz="quarter" idx="19"/>
          </p:nvPr>
        </p:nvSpPr>
        <p:spPr>
          <a:xfrm>
            <a:off x="3325093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5541818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809645663"/>
      </p:ext>
    </p:extLst>
  </p:cSld>
  <p:clrMapOvr>
    <a:masterClrMapping/>
  </p:clrMapOvr>
  <p:transition spd="slow">
    <p:cover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7" y="1143003"/>
            <a:ext cx="9975273" cy="2286000"/>
          </a:xfrm>
          <a:custGeom>
            <a:avLst/>
            <a:gdLst>
              <a:gd name="connsiteX0" fmla="*/ 12419215 w 16459201"/>
              <a:gd name="connsiteY0" fmla="*/ 0 h 3657600"/>
              <a:gd name="connsiteX1" fmla="*/ 16459201 w 16459201"/>
              <a:gd name="connsiteY1" fmla="*/ 0 h 3657600"/>
              <a:gd name="connsiteX2" fmla="*/ 16459201 w 16459201"/>
              <a:gd name="connsiteY2" fmla="*/ 3657600 h 3657600"/>
              <a:gd name="connsiteX3" fmla="*/ 12419215 w 16459201"/>
              <a:gd name="connsiteY3" fmla="*/ 3657600 h 3657600"/>
              <a:gd name="connsiteX4" fmla="*/ 8279477 w 16459201"/>
              <a:gd name="connsiteY4" fmla="*/ 0 h 3657600"/>
              <a:gd name="connsiteX5" fmla="*/ 12319462 w 16459201"/>
              <a:gd name="connsiteY5" fmla="*/ 0 h 3657600"/>
              <a:gd name="connsiteX6" fmla="*/ 12319462 w 16459201"/>
              <a:gd name="connsiteY6" fmla="*/ 3657600 h 3657600"/>
              <a:gd name="connsiteX7" fmla="*/ 8279477 w 16459201"/>
              <a:gd name="connsiteY7" fmla="*/ 3657600 h 3657600"/>
              <a:gd name="connsiteX8" fmla="*/ 4139739 w 16459201"/>
              <a:gd name="connsiteY8" fmla="*/ 0 h 3657600"/>
              <a:gd name="connsiteX9" fmla="*/ 8179723 w 16459201"/>
              <a:gd name="connsiteY9" fmla="*/ 0 h 3657600"/>
              <a:gd name="connsiteX10" fmla="*/ 8179723 w 16459201"/>
              <a:gd name="connsiteY10" fmla="*/ 3657600 h 3657600"/>
              <a:gd name="connsiteX11" fmla="*/ 4139739 w 16459201"/>
              <a:gd name="connsiteY11" fmla="*/ 3657600 h 3657600"/>
              <a:gd name="connsiteX12" fmla="*/ 0 w 16459201"/>
              <a:gd name="connsiteY12" fmla="*/ 0 h 3657600"/>
              <a:gd name="connsiteX13" fmla="*/ 4039986 w 16459201"/>
              <a:gd name="connsiteY13" fmla="*/ 0 h 3657600"/>
              <a:gd name="connsiteX14" fmla="*/ 4039986 w 16459201"/>
              <a:gd name="connsiteY14" fmla="*/ 3657600 h 3657600"/>
              <a:gd name="connsiteX15" fmla="*/ 0 w 16459201"/>
              <a:gd name="connsiteY1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459201" h="3657600">
                <a:moveTo>
                  <a:pt x="12419215" y="0"/>
                </a:moveTo>
                <a:lnTo>
                  <a:pt x="16459201" y="0"/>
                </a:lnTo>
                <a:lnTo>
                  <a:pt x="16459201" y="3657600"/>
                </a:lnTo>
                <a:lnTo>
                  <a:pt x="12419215" y="3657600"/>
                </a:lnTo>
                <a:close/>
                <a:moveTo>
                  <a:pt x="8279477" y="0"/>
                </a:moveTo>
                <a:lnTo>
                  <a:pt x="12319462" y="0"/>
                </a:lnTo>
                <a:lnTo>
                  <a:pt x="12319462" y="3657600"/>
                </a:lnTo>
                <a:lnTo>
                  <a:pt x="8279477" y="3657600"/>
                </a:lnTo>
                <a:close/>
                <a:moveTo>
                  <a:pt x="4139739" y="0"/>
                </a:moveTo>
                <a:lnTo>
                  <a:pt x="8179723" y="0"/>
                </a:lnTo>
                <a:lnTo>
                  <a:pt x="8179723" y="3657600"/>
                </a:lnTo>
                <a:lnTo>
                  <a:pt x="4139739" y="3657600"/>
                </a:lnTo>
                <a:close/>
                <a:moveTo>
                  <a:pt x="0" y="0"/>
                </a:moveTo>
                <a:lnTo>
                  <a:pt x="4039986" y="0"/>
                </a:lnTo>
                <a:lnTo>
                  <a:pt x="4039986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38100">
            <a:noFill/>
          </a:ln>
        </p:spPr>
      </p:sp>
    </p:spTree>
    <p:extLst>
      <p:ext uri="{BB962C8B-B14F-4D97-AF65-F5344CB8AC3E}">
        <p14:creationId xmlns:p14="http://schemas.microsoft.com/office/powerpoint/2010/main" val="895985091"/>
      </p:ext>
    </p:extLst>
  </p:cSld>
  <p:clrMapOvr>
    <a:masterClrMapping/>
  </p:clrMapOvr>
  <p:transition spd="slow">
    <p:cover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1"/>
          <p:cNvSpPr>
            <a:spLocks noGrp="1"/>
          </p:cNvSpPr>
          <p:nvPr>
            <p:ph type="pic" sz="quarter" idx="13"/>
          </p:nvPr>
        </p:nvSpPr>
        <p:spPr>
          <a:xfrm>
            <a:off x="1108363" y="-1"/>
            <a:ext cx="2216727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2"/>
          <p:cNvSpPr>
            <a:spLocks noGrp="1"/>
          </p:cNvSpPr>
          <p:nvPr>
            <p:ph type="pic" sz="quarter" idx="14"/>
          </p:nvPr>
        </p:nvSpPr>
        <p:spPr>
          <a:xfrm>
            <a:off x="2216727" y="1142999"/>
            <a:ext cx="2216727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3"/>
          <p:cNvSpPr>
            <a:spLocks noGrp="1"/>
          </p:cNvSpPr>
          <p:nvPr>
            <p:ph type="pic" sz="quarter" idx="15"/>
          </p:nvPr>
        </p:nvSpPr>
        <p:spPr>
          <a:xfrm>
            <a:off x="3325093" y="2285999"/>
            <a:ext cx="2216727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4"/>
          <p:cNvSpPr>
            <a:spLocks noGrp="1"/>
          </p:cNvSpPr>
          <p:nvPr>
            <p:ph type="pic" sz="quarter" idx="17"/>
          </p:nvPr>
        </p:nvSpPr>
        <p:spPr>
          <a:xfrm>
            <a:off x="4433457" y="3428999"/>
            <a:ext cx="2216727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66990653"/>
      </p:ext>
    </p:extLst>
  </p:cSld>
  <p:clrMapOvr>
    <a:masterClrMapping/>
  </p:clrMapOvr>
  <p:transition spd="slow">
    <p:cover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08367" y="1143003"/>
            <a:ext cx="3325092" cy="4572000"/>
          </a:xfrm>
          <a:custGeom>
            <a:avLst/>
            <a:gdLst>
              <a:gd name="connsiteX0" fmla="*/ 0 w 5486402"/>
              <a:gd name="connsiteY0" fmla="*/ 0 h 7315200"/>
              <a:gd name="connsiteX1" fmla="*/ 3657600 w 5486402"/>
              <a:gd name="connsiteY1" fmla="*/ 0 h 7315200"/>
              <a:gd name="connsiteX2" fmla="*/ 3657600 w 5486402"/>
              <a:gd name="connsiteY2" fmla="*/ 914400 h 7315200"/>
              <a:gd name="connsiteX3" fmla="*/ 4572001 w 5486402"/>
              <a:gd name="connsiteY3" fmla="*/ 914400 h 7315200"/>
              <a:gd name="connsiteX4" fmla="*/ 4572001 w 5486402"/>
              <a:gd name="connsiteY4" fmla="*/ 1828800 h 7315200"/>
              <a:gd name="connsiteX5" fmla="*/ 5486402 w 5486402"/>
              <a:gd name="connsiteY5" fmla="*/ 1828800 h 7315200"/>
              <a:gd name="connsiteX6" fmla="*/ 5486402 w 5486402"/>
              <a:gd name="connsiteY6" fmla="*/ 7315200 h 7315200"/>
              <a:gd name="connsiteX7" fmla="*/ 1828802 w 5486402"/>
              <a:gd name="connsiteY7" fmla="*/ 7315200 h 7315200"/>
              <a:gd name="connsiteX8" fmla="*/ 1828802 w 5486402"/>
              <a:gd name="connsiteY8" fmla="*/ 6400800 h 7315200"/>
              <a:gd name="connsiteX9" fmla="*/ 914401 w 5486402"/>
              <a:gd name="connsiteY9" fmla="*/ 6400800 h 7315200"/>
              <a:gd name="connsiteX10" fmla="*/ 914401 w 5486402"/>
              <a:gd name="connsiteY10" fmla="*/ 5486400 h 7315200"/>
              <a:gd name="connsiteX11" fmla="*/ 0 w 5486402"/>
              <a:gd name="connsiteY11" fmla="*/ 548640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86402" h="7315200">
                <a:moveTo>
                  <a:pt x="0" y="0"/>
                </a:moveTo>
                <a:lnTo>
                  <a:pt x="3657600" y="0"/>
                </a:lnTo>
                <a:lnTo>
                  <a:pt x="3657600" y="914400"/>
                </a:lnTo>
                <a:lnTo>
                  <a:pt x="4572001" y="914400"/>
                </a:lnTo>
                <a:lnTo>
                  <a:pt x="4572001" y="1828800"/>
                </a:lnTo>
                <a:lnTo>
                  <a:pt x="5486402" y="1828800"/>
                </a:lnTo>
                <a:lnTo>
                  <a:pt x="5486402" y="7315200"/>
                </a:lnTo>
                <a:lnTo>
                  <a:pt x="1828802" y="7315200"/>
                </a:lnTo>
                <a:lnTo>
                  <a:pt x="1828802" y="6400800"/>
                </a:lnTo>
                <a:lnTo>
                  <a:pt x="914401" y="6400800"/>
                </a:lnTo>
                <a:lnTo>
                  <a:pt x="914401" y="548640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7150">
            <a:gradFill flip="none" rotWithShape="1"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5"/>
                </a:gs>
              </a:gsLst>
              <a:lin ang="16200000" scaled="1"/>
              <a:tileRect/>
            </a:gradFill>
          </a:ln>
        </p:spPr>
      </p:sp>
    </p:spTree>
    <p:extLst>
      <p:ext uri="{BB962C8B-B14F-4D97-AF65-F5344CB8AC3E}">
        <p14:creationId xmlns:p14="http://schemas.microsoft.com/office/powerpoint/2010/main" val="4259746632"/>
      </p:ext>
    </p:extLst>
  </p:cSld>
  <p:clrMapOvr>
    <a:masterClrMapping/>
  </p:clrMapOvr>
  <p:transition spd="slow">
    <p:cover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3455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52038772"/>
      </p:ext>
    </p:extLst>
  </p:cSld>
  <p:clrMapOvr>
    <a:masterClrMapping/>
  </p:clrMapOvr>
  <p:transition spd="slow">
    <p:cover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0" y="-3138815"/>
            <a:ext cx="6105968" cy="6277629"/>
          </a:xfrm>
          <a:custGeom>
            <a:avLst/>
            <a:gdLst>
              <a:gd name="connsiteX0" fmla="*/ 5469773 w 10936224"/>
              <a:gd name="connsiteY0" fmla="*/ 7358141 h 10902963"/>
              <a:gd name="connsiteX1" fmla="*/ 7260472 w 10936224"/>
              <a:gd name="connsiteY1" fmla="*/ 9148840 h 10902963"/>
              <a:gd name="connsiteX2" fmla="*/ 5506349 w 10936224"/>
              <a:gd name="connsiteY2" fmla="*/ 10902963 h 10902963"/>
              <a:gd name="connsiteX3" fmla="*/ 5433197 w 10936224"/>
              <a:gd name="connsiteY3" fmla="*/ 10902963 h 10902963"/>
              <a:gd name="connsiteX4" fmla="*/ 3679073 w 10936224"/>
              <a:gd name="connsiteY4" fmla="*/ 9148840 h 10902963"/>
              <a:gd name="connsiteX5" fmla="*/ 7309311 w 10936224"/>
              <a:gd name="connsiteY5" fmla="*/ 5518605 h 10902963"/>
              <a:gd name="connsiteX6" fmla="*/ 9100010 w 10936224"/>
              <a:gd name="connsiteY6" fmla="*/ 7309304 h 10902963"/>
              <a:gd name="connsiteX7" fmla="*/ 7309311 w 10936224"/>
              <a:gd name="connsiteY7" fmla="*/ 9100003 h 10902963"/>
              <a:gd name="connsiteX8" fmla="*/ 5518611 w 10936224"/>
              <a:gd name="connsiteY8" fmla="*/ 7309304 h 10902963"/>
              <a:gd name="connsiteX9" fmla="*/ 3630237 w 10936224"/>
              <a:gd name="connsiteY9" fmla="*/ 5518605 h 10902963"/>
              <a:gd name="connsiteX10" fmla="*/ 5420935 w 10936224"/>
              <a:gd name="connsiteY10" fmla="*/ 7309304 h 10902963"/>
              <a:gd name="connsiteX11" fmla="*/ 3630237 w 10936224"/>
              <a:gd name="connsiteY11" fmla="*/ 9100003 h 10902963"/>
              <a:gd name="connsiteX12" fmla="*/ 1839537 w 10936224"/>
              <a:gd name="connsiteY12" fmla="*/ 7309304 h 10902963"/>
              <a:gd name="connsiteX13" fmla="*/ 9148849 w 10936224"/>
              <a:gd name="connsiteY13" fmla="*/ 3679071 h 10902963"/>
              <a:gd name="connsiteX14" fmla="*/ 10936224 w 10936224"/>
              <a:gd name="connsiteY14" fmla="*/ 5466445 h 10902963"/>
              <a:gd name="connsiteX15" fmla="*/ 10936224 w 10936224"/>
              <a:gd name="connsiteY15" fmla="*/ 5473093 h 10902963"/>
              <a:gd name="connsiteX16" fmla="*/ 9148849 w 10936224"/>
              <a:gd name="connsiteY16" fmla="*/ 7260468 h 10902963"/>
              <a:gd name="connsiteX17" fmla="*/ 7358149 w 10936224"/>
              <a:gd name="connsiteY17" fmla="*/ 5469769 h 10902963"/>
              <a:gd name="connsiteX18" fmla="*/ 5469774 w 10936224"/>
              <a:gd name="connsiteY18" fmla="*/ 3679071 h 10902963"/>
              <a:gd name="connsiteX19" fmla="*/ 7260473 w 10936224"/>
              <a:gd name="connsiteY19" fmla="*/ 5469769 h 10902963"/>
              <a:gd name="connsiteX20" fmla="*/ 5469774 w 10936224"/>
              <a:gd name="connsiteY20" fmla="*/ 7260468 h 10902963"/>
              <a:gd name="connsiteX21" fmla="*/ 3679075 w 10936224"/>
              <a:gd name="connsiteY21" fmla="*/ 5469769 h 10902963"/>
              <a:gd name="connsiteX22" fmla="*/ 1790700 w 10936224"/>
              <a:gd name="connsiteY22" fmla="*/ 3679071 h 10902963"/>
              <a:gd name="connsiteX23" fmla="*/ 3581399 w 10936224"/>
              <a:gd name="connsiteY23" fmla="*/ 5469769 h 10902963"/>
              <a:gd name="connsiteX24" fmla="*/ 1790700 w 10936224"/>
              <a:gd name="connsiteY24" fmla="*/ 7260468 h 10902963"/>
              <a:gd name="connsiteX25" fmla="*/ 0 w 10936224"/>
              <a:gd name="connsiteY25" fmla="*/ 5469769 h 10902963"/>
              <a:gd name="connsiteX26" fmla="*/ 7309311 w 10936224"/>
              <a:gd name="connsiteY26" fmla="*/ 1839536 h 10902963"/>
              <a:gd name="connsiteX27" fmla="*/ 9100010 w 10936224"/>
              <a:gd name="connsiteY27" fmla="*/ 3630235 h 10902963"/>
              <a:gd name="connsiteX28" fmla="*/ 7309311 w 10936224"/>
              <a:gd name="connsiteY28" fmla="*/ 5420933 h 10902963"/>
              <a:gd name="connsiteX29" fmla="*/ 5518611 w 10936224"/>
              <a:gd name="connsiteY29" fmla="*/ 3630235 h 10902963"/>
              <a:gd name="connsiteX30" fmla="*/ 3630237 w 10936224"/>
              <a:gd name="connsiteY30" fmla="*/ 1839536 h 10902963"/>
              <a:gd name="connsiteX31" fmla="*/ 5420935 w 10936224"/>
              <a:gd name="connsiteY31" fmla="*/ 3630235 h 10902963"/>
              <a:gd name="connsiteX32" fmla="*/ 3630237 w 10936224"/>
              <a:gd name="connsiteY32" fmla="*/ 5420933 h 10902963"/>
              <a:gd name="connsiteX33" fmla="*/ 1839537 w 10936224"/>
              <a:gd name="connsiteY33" fmla="*/ 3630235 h 10902963"/>
              <a:gd name="connsiteX34" fmla="*/ 5469774 w 10936224"/>
              <a:gd name="connsiteY34" fmla="*/ 0 h 10902963"/>
              <a:gd name="connsiteX35" fmla="*/ 7260473 w 10936224"/>
              <a:gd name="connsiteY35" fmla="*/ 1790699 h 10902963"/>
              <a:gd name="connsiteX36" fmla="*/ 5469774 w 10936224"/>
              <a:gd name="connsiteY36" fmla="*/ 3581398 h 10902963"/>
              <a:gd name="connsiteX37" fmla="*/ 3679074 w 10936224"/>
              <a:gd name="connsiteY37" fmla="*/ 1790699 h 1090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36224" h="10902963">
                <a:moveTo>
                  <a:pt x="5469773" y="7358141"/>
                </a:moveTo>
                <a:lnTo>
                  <a:pt x="7260472" y="9148840"/>
                </a:lnTo>
                <a:lnTo>
                  <a:pt x="5506349" y="10902963"/>
                </a:lnTo>
                <a:lnTo>
                  <a:pt x="5433197" y="10902963"/>
                </a:lnTo>
                <a:lnTo>
                  <a:pt x="3679073" y="9148840"/>
                </a:lnTo>
                <a:close/>
                <a:moveTo>
                  <a:pt x="7309311" y="5518605"/>
                </a:moveTo>
                <a:lnTo>
                  <a:pt x="9100010" y="7309304"/>
                </a:lnTo>
                <a:lnTo>
                  <a:pt x="7309311" y="9100003"/>
                </a:lnTo>
                <a:lnTo>
                  <a:pt x="5518611" y="7309304"/>
                </a:lnTo>
                <a:close/>
                <a:moveTo>
                  <a:pt x="3630237" y="5518605"/>
                </a:moveTo>
                <a:lnTo>
                  <a:pt x="5420935" y="7309304"/>
                </a:lnTo>
                <a:lnTo>
                  <a:pt x="3630237" y="9100003"/>
                </a:lnTo>
                <a:lnTo>
                  <a:pt x="1839537" y="7309304"/>
                </a:lnTo>
                <a:close/>
                <a:moveTo>
                  <a:pt x="9148849" y="3679071"/>
                </a:moveTo>
                <a:lnTo>
                  <a:pt x="10936224" y="5466445"/>
                </a:lnTo>
                <a:lnTo>
                  <a:pt x="10936224" y="5473093"/>
                </a:lnTo>
                <a:lnTo>
                  <a:pt x="9148849" y="7260468"/>
                </a:lnTo>
                <a:lnTo>
                  <a:pt x="7358149" y="5469769"/>
                </a:lnTo>
                <a:close/>
                <a:moveTo>
                  <a:pt x="5469774" y="3679071"/>
                </a:moveTo>
                <a:lnTo>
                  <a:pt x="7260473" y="5469769"/>
                </a:lnTo>
                <a:lnTo>
                  <a:pt x="5469774" y="7260468"/>
                </a:lnTo>
                <a:lnTo>
                  <a:pt x="3679075" y="5469769"/>
                </a:lnTo>
                <a:close/>
                <a:moveTo>
                  <a:pt x="1790700" y="3679071"/>
                </a:moveTo>
                <a:lnTo>
                  <a:pt x="3581399" y="5469769"/>
                </a:lnTo>
                <a:lnTo>
                  <a:pt x="1790700" y="7260468"/>
                </a:lnTo>
                <a:lnTo>
                  <a:pt x="0" y="5469769"/>
                </a:lnTo>
                <a:close/>
                <a:moveTo>
                  <a:pt x="7309311" y="1839536"/>
                </a:moveTo>
                <a:lnTo>
                  <a:pt x="9100010" y="3630235"/>
                </a:lnTo>
                <a:lnTo>
                  <a:pt x="7309311" y="5420933"/>
                </a:lnTo>
                <a:lnTo>
                  <a:pt x="5518611" y="3630235"/>
                </a:lnTo>
                <a:close/>
                <a:moveTo>
                  <a:pt x="3630237" y="1839536"/>
                </a:moveTo>
                <a:lnTo>
                  <a:pt x="5420935" y="3630235"/>
                </a:lnTo>
                <a:lnTo>
                  <a:pt x="3630237" y="5420933"/>
                </a:lnTo>
                <a:lnTo>
                  <a:pt x="1839537" y="3630235"/>
                </a:lnTo>
                <a:close/>
                <a:moveTo>
                  <a:pt x="5469774" y="0"/>
                </a:moveTo>
                <a:lnTo>
                  <a:pt x="7260473" y="1790699"/>
                </a:lnTo>
                <a:lnTo>
                  <a:pt x="5469774" y="3581398"/>
                </a:lnTo>
                <a:lnTo>
                  <a:pt x="3679074" y="1790699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4179518414"/>
      </p:ext>
    </p:extLst>
  </p:cSld>
  <p:clrMapOvr>
    <a:masterClrMapping/>
  </p:clrMapOvr>
  <p:transition spd="slow">
    <p:cover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674626" y="1143003"/>
            <a:ext cx="4400204" cy="4537710"/>
          </a:xfrm>
          <a:custGeom>
            <a:avLst/>
            <a:gdLst>
              <a:gd name="connsiteX0" fmla="*/ 5469706 w 7260336"/>
              <a:gd name="connsiteY0" fmla="*/ 3679004 h 7260336"/>
              <a:gd name="connsiteX1" fmla="*/ 7260336 w 7260336"/>
              <a:gd name="connsiteY1" fmla="*/ 5469634 h 7260336"/>
              <a:gd name="connsiteX2" fmla="*/ 7260336 w 7260336"/>
              <a:gd name="connsiteY2" fmla="*/ 5469772 h 7260336"/>
              <a:gd name="connsiteX3" fmla="*/ 5469772 w 7260336"/>
              <a:gd name="connsiteY3" fmla="*/ 7260336 h 7260336"/>
              <a:gd name="connsiteX4" fmla="*/ 5469640 w 7260336"/>
              <a:gd name="connsiteY4" fmla="*/ 7260336 h 7260336"/>
              <a:gd name="connsiteX5" fmla="*/ 3679006 w 7260336"/>
              <a:gd name="connsiteY5" fmla="*/ 5469703 h 7260336"/>
              <a:gd name="connsiteX6" fmla="*/ 1790631 w 7260336"/>
              <a:gd name="connsiteY6" fmla="*/ 3679004 h 7260336"/>
              <a:gd name="connsiteX7" fmla="*/ 3581330 w 7260336"/>
              <a:gd name="connsiteY7" fmla="*/ 5469703 h 7260336"/>
              <a:gd name="connsiteX8" fmla="*/ 1790697 w 7260336"/>
              <a:gd name="connsiteY8" fmla="*/ 7260336 h 7260336"/>
              <a:gd name="connsiteX9" fmla="*/ 1790565 w 7260336"/>
              <a:gd name="connsiteY9" fmla="*/ 7260336 h 7260336"/>
              <a:gd name="connsiteX10" fmla="*/ 0 w 7260336"/>
              <a:gd name="connsiteY10" fmla="*/ 5469772 h 7260336"/>
              <a:gd name="connsiteX11" fmla="*/ 0 w 7260336"/>
              <a:gd name="connsiteY11" fmla="*/ 5469634 h 7260336"/>
              <a:gd name="connsiteX12" fmla="*/ 3630169 w 7260336"/>
              <a:gd name="connsiteY12" fmla="*/ 1839469 h 7260336"/>
              <a:gd name="connsiteX13" fmla="*/ 5420868 w 7260336"/>
              <a:gd name="connsiteY13" fmla="*/ 3630168 h 7260336"/>
              <a:gd name="connsiteX14" fmla="*/ 3630169 w 7260336"/>
              <a:gd name="connsiteY14" fmla="*/ 5420867 h 7260336"/>
              <a:gd name="connsiteX15" fmla="*/ 1839469 w 7260336"/>
              <a:gd name="connsiteY15" fmla="*/ 3630168 h 7260336"/>
              <a:gd name="connsiteX16" fmla="*/ 5469640 w 7260336"/>
              <a:gd name="connsiteY16" fmla="*/ 0 h 7260336"/>
              <a:gd name="connsiteX17" fmla="*/ 5469772 w 7260336"/>
              <a:gd name="connsiteY17" fmla="*/ 0 h 7260336"/>
              <a:gd name="connsiteX18" fmla="*/ 7260336 w 7260336"/>
              <a:gd name="connsiteY18" fmla="*/ 1790565 h 7260336"/>
              <a:gd name="connsiteX19" fmla="*/ 7260336 w 7260336"/>
              <a:gd name="connsiteY19" fmla="*/ 1790703 h 7260336"/>
              <a:gd name="connsiteX20" fmla="*/ 5469706 w 7260336"/>
              <a:gd name="connsiteY20" fmla="*/ 3581332 h 7260336"/>
              <a:gd name="connsiteX21" fmla="*/ 3679006 w 7260336"/>
              <a:gd name="connsiteY21" fmla="*/ 1790634 h 7260336"/>
              <a:gd name="connsiteX22" fmla="*/ 1790565 w 7260336"/>
              <a:gd name="connsiteY22" fmla="*/ 0 h 7260336"/>
              <a:gd name="connsiteX23" fmla="*/ 1790697 w 7260336"/>
              <a:gd name="connsiteY23" fmla="*/ 0 h 7260336"/>
              <a:gd name="connsiteX24" fmla="*/ 3581330 w 7260336"/>
              <a:gd name="connsiteY24" fmla="*/ 1790634 h 7260336"/>
              <a:gd name="connsiteX25" fmla="*/ 1790631 w 7260336"/>
              <a:gd name="connsiteY25" fmla="*/ 3581332 h 7260336"/>
              <a:gd name="connsiteX26" fmla="*/ 0 w 7260336"/>
              <a:gd name="connsiteY26" fmla="*/ 1790703 h 7260336"/>
              <a:gd name="connsiteX27" fmla="*/ 0 w 7260336"/>
              <a:gd name="connsiteY27" fmla="*/ 1790565 h 7260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260336" h="7260336">
                <a:moveTo>
                  <a:pt x="5469706" y="3679004"/>
                </a:moveTo>
                <a:lnTo>
                  <a:pt x="7260336" y="5469634"/>
                </a:lnTo>
                <a:lnTo>
                  <a:pt x="7260336" y="5469772"/>
                </a:lnTo>
                <a:lnTo>
                  <a:pt x="5469772" y="7260336"/>
                </a:lnTo>
                <a:lnTo>
                  <a:pt x="5469640" y="7260336"/>
                </a:lnTo>
                <a:lnTo>
                  <a:pt x="3679006" y="5469703"/>
                </a:lnTo>
                <a:close/>
                <a:moveTo>
                  <a:pt x="1790631" y="3679004"/>
                </a:moveTo>
                <a:lnTo>
                  <a:pt x="3581330" y="5469703"/>
                </a:lnTo>
                <a:lnTo>
                  <a:pt x="1790697" y="7260336"/>
                </a:lnTo>
                <a:lnTo>
                  <a:pt x="1790565" y="7260336"/>
                </a:lnTo>
                <a:lnTo>
                  <a:pt x="0" y="5469772"/>
                </a:lnTo>
                <a:lnTo>
                  <a:pt x="0" y="5469634"/>
                </a:lnTo>
                <a:close/>
                <a:moveTo>
                  <a:pt x="3630169" y="1839469"/>
                </a:moveTo>
                <a:lnTo>
                  <a:pt x="5420868" y="3630168"/>
                </a:lnTo>
                <a:lnTo>
                  <a:pt x="3630169" y="5420867"/>
                </a:lnTo>
                <a:lnTo>
                  <a:pt x="1839469" y="3630168"/>
                </a:lnTo>
                <a:close/>
                <a:moveTo>
                  <a:pt x="5469640" y="0"/>
                </a:moveTo>
                <a:lnTo>
                  <a:pt x="5469772" y="0"/>
                </a:lnTo>
                <a:lnTo>
                  <a:pt x="7260336" y="1790565"/>
                </a:lnTo>
                <a:lnTo>
                  <a:pt x="7260336" y="1790703"/>
                </a:lnTo>
                <a:lnTo>
                  <a:pt x="5469706" y="3581332"/>
                </a:lnTo>
                <a:lnTo>
                  <a:pt x="3679006" y="1790634"/>
                </a:lnTo>
                <a:close/>
                <a:moveTo>
                  <a:pt x="1790565" y="0"/>
                </a:moveTo>
                <a:lnTo>
                  <a:pt x="1790697" y="0"/>
                </a:lnTo>
                <a:lnTo>
                  <a:pt x="3581330" y="1790634"/>
                </a:lnTo>
                <a:lnTo>
                  <a:pt x="1790631" y="3581332"/>
                </a:lnTo>
                <a:lnTo>
                  <a:pt x="0" y="1790703"/>
                </a:lnTo>
                <a:lnTo>
                  <a:pt x="0" y="1790565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3879716592"/>
      </p:ext>
    </p:extLst>
  </p:cSld>
  <p:clrMapOvr>
    <a:masterClrMapping/>
  </p:clrMapOvr>
  <p:transition spd="slow">
    <p:cover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5" y="1142999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828849" y="2296384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932217" y="1142999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652702" y="2296384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756072" y="1142999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45191749"/>
      </p:ext>
    </p:extLst>
  </p:cSld>
  <p:clrMapOvr>
    <a:masterClrMapping/>
  </p:clrMapOvr>
  <p:transition spd="slow">
    <p:cover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1"/>
          <p:cNvSpPr>
            <a:spLocks noGrp="1"/>
          </p:cNvSpPr>
          <p:nvPr>
            <p:ph type="pic" sz="quarter" idx="13"/>
          </p:nvPr>
        </p:nvSpPr>
        <p:spPr>
          <a:xfrm>
            <a:off x="1108366" y="1143000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2"/>
          <p:cNvSpPr>
            <a:spLocks noGrp="1"/>
          </p:cNvSpPr>
          <p:nvPr>
            <p:ph type="pic" sz="quarter" idx="14"/>
          </p:nvPr>
        </p:nvSpPr>
        <p:spPr>
          <a:xfrm>
            <a:off x="3020294" y="1143000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3"/>
          <p:cNvSpPr>
            <a:spLocks noGrp="1"/>
          </p:cNvSpPr>
          <p:nvPr>
            <p:ph type="pic" sz="quarter" idx="15"/>
          </p:nvPr>
        </p:nvSpPr>
        <p:spPr>
          <a:xfrm>
            <a:off x="4932222" y="1143000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4"/>
          <p:cNvSpPr>
            <a:spLocks noGrp="1"/>
          </p:cNvSpPr>
          <p:nvPr>
            <p:ph type="pic" sz="quarter" idx="16"/>
          </p:nvPr>
        </p:nvSpPr>
        <p:spPr>
          <a:xfrm>
            <a:off x="6844146" y="1143000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5"/>
          <p:cNvSpPr>
            <a:spLocks noGrp="1"/>
          </p:cNvSpPr>
          <p:nvPr>
            <p:ph type="pic" sz="quarter" idx="17"/>
          </p:nvPr>
        </p:nvSpPr>
        <p:spPr>
          <a:xfrm>
            <a:off x="8756074" y="1143000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430455350"/>
      </p:ext>
    </p:extLst>
  </p:cSld>
  <p:clrMapOvr>
    <a:masterClrMapping/>
  </p:clrMapOvr>
  <p:transition spd="slow">
    <p:cover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2223234" y="3490044"/>
            <a:ext cx="2172393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38105" y="2340338"/>
            <a:ext cx="2172393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223234" y="1190629"/>
            <a:ext cx="2172393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1108363" y="2340338"/>
            <a:ext cx="2172393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104976765"/>
      </p:ext>
    </p:extLst>
  </p:cSld>
  <p:clrMapOvr>
    <a:masterClrMapping/>
  </p:clrMapOvr>
  <p:transition spd="slow">
    <p:cover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683433" y="1177290"/>
            <a:ext cx="4400204" cy="4537710"/>
          </a:xfrm>
          <a:custGeom>
            <a:avLst/>
            <a:gdLst>
              <a:gd name="connsiteX0" fmla="*/ 3630168 w 7260336"/>
              <a:gd name="connsiteY0" fmla="*/ 3679004 h 7260336"/>
              <a:gd name="connsiteX1" fmla="*/ 5420867 w 7260336"/>
              <a:gd name="connsiteY1" fmla="*/ 5469703 h 7260336"/>
              <a:gd name="connsiteX2" fmla="*/ 3630234 w 7260336"/>
              <a:gd name="connsiteY2" fmla="*/ 7260336 h 7260336"/>
              <a:gd name="connsiteX3" fmla="*/ 3630102 w 7260336"/>
              <a:gd name="connsiteY3" fmla="*/ 7260336 h 7260336"/>
              <a:gd name="connsiteX4" fmla="*/ 1839468 w 7260336"/>
              <a:gd name="connsiteY4" fmla="*/ 5469703 h 7260336"/>
              <a:gd name="connsiteX5" fmla="*/ 5469706 w 7260336"/>
              <a:gd name="connsiteY5" fmla="*/ 1839469 h 7260336"/>
              <a:gd name="connsiteX6" fmla="*/ 7260336 w 7260336"/>
              <a:gd name="connsiteY6" fmla="*/ 3630099 h 7260336"/>
              <a:gd name="connsiteX7" fmla="*/ 7260336 w 7260336"/>
              <a:gd name="connsiteY7" fmla="*/ 3630237 h 7260336"/>
              <a:gd name="connsiteX8" fmla="*/ 5469706 w 7260336"/>
              <a:gd name="connsiteY8" fmla="*/ 5420867 h 7260336"/>
              <a:gd name="connsiteX9" fmla="*/ 3679006 w 7260336"/>
              <a:gd name="connsiteY9" fmla="*/ 3630168 h 7260336"/>
              <a:gd name="connsiteX10" fmla="*/ 1790631 w 7260336"/>
              <a:gd name="connsiteY10" fmla="*/ 1839469 h 7260336"/>
              <a:gd name="connsiteX11" fmla="*/ 3581330 w 7260336"/>
              <a:gd name="connsiteY11" fmla="*/ 3630168 h 7260336"/>
              <a:gd name="connsiteX12" fmla="*/ 1790631 w 7260336"/>
              <a:gd name="connsiteY12" fmla="*/ 5420867 h 7260336"/>
              <a:gd name="connsiteX13" fmla="*/ 0 w 7260336"/>
              <a:gd name="connsiteY13" fmla="*/ 3630237 h 7260336"/>
              <a:gd name="connsiteX14" fmla="*/ 0 w 7260336"/>
              <a:gd name="connsiteY14" fmla="*/ 3630099 h 7260336"/>
              <a:gd name="connsiteX15" fmla="*/ 3630102 w 7260336"/>
              <a:gd name="connsiteY15" fmla="*/ 0 h 7260336"/>
              <a:gd name="connsiteX16" fmla="*/ 3630234 w 7260336"/>
              <a:gd name="connsiteY16" fmla="*/ 0 h 7260336"/>
              <a:gd name="connsiteX17" fmla="*/ 5420867 w 7260336"/>
              <a:gd name="connsiteY17" fmla="*/ 1790633 h 7260336"/>
              <a:gd name="connsiteX18" fmla="*/ 3630168 w 7260336"/>
              <a:gd name="connsiteY18" fmla="*/ 3581332 h 7260336"/>
              <a:gd name="connsiteX19" fmla="*/ 1839468 w 7260336"/>
              <a:gd name="connsiteY19" fmla="*/ 1790633 h 7260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60336" h="7260336">
                <a:moveTo>
                  <a:pt x="3630168" y="3679004"/>
                </a:moveTo>
                <a:lnTo>
                  <a:pt x="5420867" y="5469703"/>
                </a:lnTo>
                <a:lnTo>
                  <a:pt x="3630234" y="7260336"/>
                </a:lnTo>
                <a:lnTo>
                  <a:pt x="3630102" y="7260336"/>
                </a:lnTo>
                <a:lnTo>
                  <a:pt x="1839468" y="5469703"/>
                </a:lnTo>
                <a:close/>
                <a:moveTo>
                  <a:pt x="5469706" y="1839469"/>
                </a:moveTo>
                <a:lnTo>
                  <a:pt x="7260336" y="3630099"/>
                </a:lnTo>
                <a:lnTo>
                  <a:pt x="7260336" y="3630237"/>
                </a:lnTo>
                <a:lnTo>
                  <a:pt x="5469706" y="5420867"/>
                </a:lnTo>
                <a:lnTo>
                  <a:pt x="3679006" y="3630168"/>
                </a:lnTo>
                <a:close/>
                <a:moveTo>
                  <a:pt x="1790631" y="1839469"/>
                </a:moveTo>
                <a:lnTo>
                  <a:pt x="3581330" y="3630168"/>
                </a:lnTo>
                <a:lnTo>
                  <a:pt x="1790631" y="5420867"/>
                </a:lnTo>
                <a:lnTo>
                  <a:pt x="0" y="3630237"/>
                </a:lnTo>
                <a:lnTo>
                  <a:pt x="0" y="3630099"/>
                </a:lnTo>
                <a:close/>
                <a:moveTo>
                  <a:pt x="3630102" y="0"/>
                </a:moveTo>
                <a:lnTo>
                  <a:pt x="3630234" y="0"/>
                </a:lnTo>
                <a:lnTo>
                  <a:pt x="5420867" y="1790633"/>
                </a:lnTo>
                <a:lnTo>
                  <a:pt x="3630168" y="3581332"/>
                </a:lnTo>
                <a:lnTo>
                  <a:pt x="1839468" y="1790633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2572610220"/>
      </p:ext>
    </p:extLst>
  </p:cSld>
  <p:clrMapOvr>
    <a:masterClrMapping/>
  </p:clrMapOvr>
  <p:transition spd="slow">
    <p:cover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2" y="324"/>
            <a:ext cx="6096001" cy="685767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395382020"/>
      </p:ext>
    </p:extLst>
  </p:cSld>
  <p:clrMapOvr>
    <a:masterClrMapping/>
  </p:clrMapOvr>
  <p:transition spd="slow">
    <p:cover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2" y="324"/>
            <a:ext cx="6096001" cy="685767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22209283"/>
      </p:ext>
    </p:extLst>
  </p:cSld>
  <p:clrMapOvr>
    <a:masterClrMapping/>
  </p:clrMapOvr>
  <p:transition spd="slow">
    <p:cover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7076861" y="1965836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9847814" y="1966257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8462336" y="1143000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6" name="Picture Placeholder 23"/>
          <p:cNvSpPr>
            <a:spLocks noGrp="1"/>
          </p:cNvSpPr>
          <p:nvPr>
            <p:ph type="pic" sz="quarter" idx="16"/>
          </p:nvPr>
        </p:nvSpPr>
        <p:spPr>
          <a:xfrm>
            <a:off x="8462336" y="4440558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8" name="Picture Placeholder 24"/>
          <p:cNvSpPr>
            <a:spLocks noGrp="1"/>
          </p:cNvSpPr>
          <p:nvPr>
            <p:ph type="pic" sz="quarter" idx="17"/>
          </p:nvPr>
        </p:nvSpPr>
        <p:spPr>
          <a:xfrm>
            <a:off x="9847814" y="3615932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9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8462336" y="2790829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0" name="Picture Placeholder 26"/>
          <p:cNvSpPr>
            <a:spLocks noGrp="1"/>
          </p:cNvSpPr>
          <p:nvPr>
            <p:ph type="pic" sz="quarter" idx="19"/>
          </p:nvPr>
        </p:nvSpPr>
        <p:spPr>
          <a:xfrm>
            <a:off x="7076861" y="3617724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2098210425"/>
      </p:ext>
    </p:extLst>
  </p:cSld>
  <p:clrMapOvr>
    <a:masterClrMapping/>
  </p:clrMapOvr>
  <p:transition spd="slow">
    <p:cover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-1" y="1143002"/>
            <a:ext cx="2382982" cy="24574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2452254" y="1143002"/>
            <a:ext cx="2382982" cy="24574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904508" y="1143002"/>
            <a:ext cx="2382982" cy="24574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7356763" y="1143002"/>
            <a:ext cx="2382982" cy="24574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9809017" y="1143002"/>
            <a:ext cx="2382982" cy="24574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434158624"/>
      </p:ext>
    </p:extLst>
  </p:cSld>
  <p:clrMapOvr>
    <a:masterClrMapping/>
  </p:clrMapOvr>
  <p:transition spd="slow">
    <p:cover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2452254" y="0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904508" y="0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7356763" y="0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9809017" y="0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06679242"/>
      </p:ext>
    </p:extLst>
  </p:cSld>
  <p:clrMapOvr>
    <a:masterClrMapping/>
  </p:clrMapOvr>
  <p:transition spd="slow">
    <p:cover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2" y="4"/>
            <a:ext cx="12191999" cy="3428999"/>
          </a:xfrm>
          <a:custGeom>
            <a:avLst/>
            <a:gdLst>
              <a:gd name="connsiteX0" fmla="*/ 16184879 w 20116799"/>
              <a:gd name="connsiteY0" fmla="*/ 0 h 5536430"/>
              <a:gd name="connsiteX1" fmla="*/ 20116799 w 20116799"/>
              <a:gd name="connsiteY1" fmla="*/ 0 h 5536430"/>
              <a:gd name="connsiteX2" fmla="*/ 20116799 w 20116799"/>
              <a:gd name="connsiteY2" fmla="*/ 5536430 h 5536430"/>
              <a:gd name="connsiteX3" fmla="*/ 16184879 w 20116799"/>
              <a:gd name="connsiteY3" fmla="*/ 5536430 h 5536430"/>
              <a:gd name="connsiteX4" fmla="*/ 12138659 w 20116799"/>
              <a:gd name="connsiteY4" fmla="*/ 0 h 5536430"/>
              <a:gd name="connsiteX5" fmla="*/ 16070579 w 20116799"/>
              <a:gd name="connsiteY5" fmla="*/ 0 h 5536430"/>
              <a:gd name="connsiteX6" fmla="*/ 16070579 w 20116799"/>
              <a:gd name="connsiteY6" fmla="*/ 5536430 h 5536430"/>
              <a:gd name="connsiteX7" fmla="*/ 12138659 w 20116799"/>
              <a:gd name="connsiteY7" fmla="*/ 5536430 h 5536430"/>
              <a:gd name="connsiteX8" fmla="*/ 8092441 w 20116799"/>
              <a:gd name="connsiteY8" fmla="*/ 0 h 5536430"/>
              <a:gd name="connsiteX9" fmla="*/ 12024359 w 20116799"/>
              <a:gd name="connsiteY9" fmla="*/ 0 h 5536430"/>
              <a:gd name="connsiteX10" fmla="*/ 12024359 w 20116799"/>
              <a:gd name="connsiteY10" fmla="*/ 5536430 h 5536430"/>
              <a:gd name="connsiteX11" fmla="*/ 8092441 w 20116799"/>
              <a:gd name="connsiteY11" fmla="*/ 5536430 h 5536430"/>
              <a:gd name="connsiteX12" fmla="*/ 4046220 w 20116799"/>
              <a:gd name="connsiteY12" fmla="*/ 0 h 5536430"/>
              <a:gd name="connsiteX13" fmla="*/ 7978142 w 20116799"/>
              <a:gd name="connsiteY13" fmla="*/ 0 h 5536430"/>
              <a:gd name="connsiteX14" fmla="*/ 7978142 w 20116799"/>
              <a:gd name="connsiteY14" fmla="*/ 5536430 h 5536430"/>
              <a:gd name="connsiteX15" fmla="*/ 4046220 w 20116799"/>
              <a:gd name="connsiteY15" fmla="*/ 5536430 h 5536430"/>
              <a:gd name="connsiteX16" fmla="*/ 0 w 20116799"/>
              <a:gd name="connsiteY16" fmla="*/ 0 h 5536430"/>
              <a:gd name="connsiteX17" fmla="*/ 3931920 w 20116799"/>
              <a:gd name="connsiteY17" fmla="*/ 0 h 5536430"/>
              <a:gd name="connsiteX18" fmla="*/ 3931920 w 20116799"/>
              <a:gd name="connsiteY18" fmla="*/ 5536430 h 5536430"/>
              <a:gd name="connsiteX19" fmla="*/ 0 w 20116799"/>
              <a:gd name="connsiteY19" fmla="*/ 5536430 h 55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116799" h="5536430">
                <a:moveTo>
                  <a:pt x="16184879" y="0"/>
                </a:moveTo>
                <a:lnTo>
                  <a:pt x="20116799" y="0"/>
                </a:lnTo>
                <a:lnTo>
                  <a:pt x="20116799" y="5536430"/>
                </a:lnTo>
                <a:lnTo>
                  <a:pt x="16184879" y="5536430"/>
                </a:lnTo>
                <a:close/>
                <a:moveTo>
                  <a:pt x="12138659" y="0"/>
                </a:moveTo>
                <a:lnTo>
                  <a:pt x="16070579" y="0"/>
                </a:lnTo>
                <a:lnTo>
                  <a:pt x="16070579" y="5536430"/>
                </a:lnTo>
                <a:lnTo>
                  <a:pt x="12138659" y="5536430"/>
                </a:lnTo>
                <a:close/>
                <a:moveTo>
                  <a:pt x="8092441" y="0"/>
                </a:moveTo>
                <a:lnTo>
                  <a:pt x="12024359" y="0"/>
                </a:lnTo>
                <a:lnTo>
                  <a:pt x="12024359" y="5536430"/>
                </a:lnTo>
                <a:lnTo>
                  <a:pt x="8092441" y="5536430"/>
                </a:lnTo>
                <a:close/>
                <a:moveTo>
                  <a:pt x="4046220" y="0"/>
                </a:moveTo>
                <a:lnTo>
                  <a:pt x="7978142" y="0"/>
                </a:lnTo>
                <a:lnTo>
                  <a:pt x="7978142" y="5536430"/>
                </a:lnTo>
                <a:lnTo>
                  <a:pt x="4046220" y="5536430"/>
                </a:lnTo>
                <a:close/>
                <a:moveTo>
                  <a:pt x="0" y="0"/>
                </a:moveTo>
                <a:lnTo>
                  <a:pt x="3931920" y="0"/>
                </a:lnTo>
                <a:lnTo>
                  <a:pt x="3931920" y="5536430"/>
                </a:lnTo>
                <a:lnTo>
                  <a:pt x="0" y="553643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175002436"/>
      </p:ext>
    </p:extLst>
  </p:cSld>
  <p:clrMapOvr>
    <a:masterClrMapping/>
  </p:clrMapOvr>
  <p:transition spd="slow">
    <p:cover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2" y="4"/>
            <a:ext cx="12191999" cy="6857999"/>
          </a:xfrm>
          <a:custGeom>
            <a:avLst/>
            <a:gdLst>
              <a:gd name="connsiteX0" fmla="*/ 16184879 w 20116799"/>
              <a:gd name="connsiteY0" fmla="*/ 0 h 5536430"/>
              <a:gd name="connsiteX1" fmla="*/ 20116799 w 20116799"/>
              <a:gd name="connsiteY1" fmla="*/ 0 h 5536430"/>
              <a:gd name="connsiteX2" fmla="*/ 20116799 w 20116799"/>
              <a:gd name="connsiteY2" fmla="*/ 5536430 h 5536430"/>
              <a:gd name="connsiteX3" fmla="*/ 16184879 w 20116799"/>
              <a:gd name="connsiteY3" fmla="*/ 5536430 h 5536430"/>
              <a:gd name="connsiteX4" fmla="*/ 12138659 w 20116799"/>
              <a:gd name="connsiteY4" fmla="*/ 0 h 5536430"/>
              <a:gd name="connsiteX5" fmla="*/ 16070579 w 20116799"/>
              <a:gd name="connsiteY5" fmla="*/ 0 h 5536430"/>
              <a:gd name="connsiteX6" fmla="*/ 16070579 w 20116799"/>
              <a:gd name="connsiteY6" fmla="*/ 5536430 h 5536430"/>
              <a:gd name="connsiteX7" fmla="*/ 12138659 w 20116799"/>
              <a:gd name="connsiteY7" fmla="*/ 5536430 h 5536430"/>
              <a:gd name="connsiteX8" fmla="*/ 8092441 w 20116799"/>
              <a:gd name="connsiteY8" fmla="*/ 0 h 5536430"/>
              <a:gd name="connsiteX9" fmla="*/ 12024359 w 20116799"/>
              <a:gd name="connsiteY9" fmla="*/ 0 h 5536430"/>
              <a:gd name="connsiteX10" fmla="*/ 12024359 w 20116799"/>
              <a:gd name="connsiteY10" fmla="*/ 5536430 h 5536430"/>
              <a:gd name="connsiteX11" fmla="*/ 8092441 w 20116799"/>
              <a:gd name="connsiteY11" fmla="*/ 5536430 h 5536430"/>
              <a:gd name="connsiteX12" fmla="*/ 4046220 w 20116799"/>
              <a:gd name="connsiteY12" fmla="*/ 0 h 5536430"/>
              <a:gd name="connsiteX13" fmla="*/ 7978142 w 20116799"/>
              <a:gd name="connsiteY13" fmla="*/ 0 h 5536430"/>
              <a:gd name="connsiteX14" fmla="*/ 7978142 w 20116799"/>
              <a:gd name="connsiteY14" fmla="*/ 5536430 h 5536430"/>
              <a:gd name="connsiteX15" fmla="*/ 4046220 w 20116799"/>
              <a:gd name="connsiteY15" fmla="*/ 5536430 h 5536430"/>
              <a:gd name="connsiteX16" fmla="*/ 0 w 20116799"/>
              <a:gd name="connsiteY16" fmla="*/ 0 h 5536430"/>
              <a:gd name="connsiteX17" fmla="*/ 3931920 w 20116799"/>
              <a:gd name="connsiteY17" fmla="*/ 0 h 5536430"/>
              <a:gd name="connsiteX18" fmla="*/ 3931920 w 20116799"/>
              <a:gd name="connsiteY18" fmla="*/ 5536430 h 5536430"/>
              <a:gd name="connsiteX19" fmla="*/ 0 w 20116799"/>
              <a:gd name="connsiteY19" fmla="*/ 5536430 h 55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116799" h="5536430">
                <a:moveTo>
                  <a:pt x="16184879" y="0"/>
                </a:moveTo>
                <a:lnTo>
                  <a:pt x="20116799" y="0"/>
                </a:lnTo>
                <a:lnTo>
                  <a:pt x="20116799" y="5536430"/>
                </a:lnTo>
                <a:lnTo>
                  <a:pt x="16184879" y="5536430"/>
                </a:lnTo>
                <a:close/>
                <a:moveTo>
                  <a:pt x="12138659" y="0"/>
                </a:moveTo>
                <a:lnTo>
                  <a:pt x="16070579" y="0"/>
                </a:lnTo>
                <a:lnTo>
                  <a:pt x="16070579" y="5536430"/>
                </a:lnTo>
                <a:lnTo>
                  <a:pt x="12138659" y="5536430"/>
                </a:lnTo>
                <a:close/>
                <a:moveTo>
                  <a:pt x="8092441" y="0"/>
                </a:moveTo>
                <a:lnTo>
                  <a:pt x="12024359" y="0"/>
                </a:lnTo>
                <a:lnTo>
                  <a:pt x="12024359" y="5536430"/>
                </a:lnTo>
                <a:lnTo>
                  <a:pt x="8092441" y="5536430"/>
                </a:lnTo>
                <a:close/>
                <a:moveTo>
                  <a:pt x="4046220" y="0"/>
                </a:moveTo>
                <a:lnTo>
                  <a:pt x="7978142" y="0"/>
                </a:lnTo>
                <a:lnTo>
                  <a:pt x="7978142" y="5536430"/>
                </a:lnTo>
                <a:lnTo>
                  <a:pt x="4046220" y="5536430"/>
                </a:lnTo>
                <a:close/>
                <a:moveTo>
                  <a:pt x="0" y="0"/>
                </a:moveTo>
                <a:lnTo>
                  <a:pt x="3931920" y="0"/>
                </a:lnTo>
                <a:lnTo>
                  <a:pt x="3931920" y="5536430"/>
                </a:lnTo>
                <a:lnTo>
                  <a:pt x="0" y="553643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54100414"/>
      </p:ext>
    </p:extLst>
  </p:cSld>
  <p:clrMapOvr>
    <a:masterClrMapping/>
  </p:clrMapOvr>
  <p:transition spd="slow">
    <p:cover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-1" y="1142999"/>
            <a:ext cx="2189018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225963" y="1142999"/>
            <a:ext cx="2189018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51930" y="1142999"/>
            <a:ext cx="551410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10002984" y="1142999"/>
            <a:ext cx="2189018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156849606"/>
      </p:ext>
    </p:extLst>
  </p:cSld>
  <p:clrMapOvr>
    <a:masterClrMapping/>
  </p:clrMapOvr>
  <p:transition spd="slow">
    <p:cover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620657" y="1143002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132945" y="1142999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9"/>
          <p:cNvSpPr>
            <a:spLocks noGrp="1"/>
          </p:cNvSpPr>
          <p:nvPr>
            <p:ph type="pic" sz="quarter" idx="16"/>
          </p:nvPr>
        </p:nvSpPr>
        <p:spPr>
          <a:xfrm>
            <a:off x="8645236" y="3469007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8645236" y="1143002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8"/>
          </p:nvPr>
        </p:nvSpPr>
        <p:spPr>
          <a:xfrm>
            <a:off x="3620657" y="3469007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Rectangle 8"/>
          <p:cNvSpPr/>
          <p:nvPr userDrawn="1"/>
        </p:nvSpPr>
        <p:spPr>
          <a:xfrm>
            <a:off x="1108366" y="1143003"/>
            <a:ext cx="2438400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36258"/>
      </p:ext>
    </p:extLst>
  </p:cSld>
  <p:clrMapOvr>
    <a:masterClrMapping/>
  </p:clrMapOvr>
  <p:transition spd="slow">
    <p:cover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620658" y="1143003"/>
            <a:ext cx="2438400" cy="2245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645236" y="3469008"/>
            <a:ext cx="2438400" cy="22459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1108366" y="1142999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132945" y="1142999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8645236" y="1143002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1"/>
          <p:cNvSpPr>
            <a:spLocks noGrp="1"/>
          </p:cNvSpPr>
          <p:nvPr>
            <p:ph type="pic" sz="quarter" idx="18"/>
          </p:nvPr>
        </p:nvSpPr>
        <p:spPr>
          <a:xfrm>
            <a:off x="3620657" y="3469007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562509385"/>
      </p:ext>
    </p:extLst>
  </p:cSld>
  <p:clrMapOvr>
    <a:masterClrMapping/>
  </p:clrMapOvr>
  <p:transition spd="slow">
    <p:cover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620658" y="1143003"/>
            <a:ext cx="243840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645236" y="1143003"/>
            <a:ext cx="2438400" cy="4572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1108366" y="1142999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132945" y="1142999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40526545"/>
      </p:ext>
    </p:extLst>
  </p:cSld>
  <p:clrMapOvr>
    <a:masterClrMapping/>
  </p:clrMapOvr>
  <p:transition spd="slow">
    <p:cover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67" y="1143003"/>
            <a:ext cx="4987636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011990096"/>
      </p:ext>
    </p:extLst>
  </p:cSld>
  <p:clrMapOvr>
    <a:masterClrMapping/>
  </p:clrMapOvr>
  <p:transition spd="slow">
    <p:cover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67" y="3"/>
            <a:ext cx="9975273" cy="34186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9521301"/>
      </p:ext>
    </p:extLst>
  </p:cSld>
  <p:clrMapOvr>
    <a:masterClrMapping/>
  </p:clrMapOvr>
  <p:transition spd="slow">
    <p:cover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1108364" y="3439394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1108363" y="1142999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3611418" y="1142999"/>
            <a:ext cx="2466109" cy="455485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26"/>
          <p:cNvSpPr>
            <a:spLocks noGrp="1"/>
          </p:cNvSpPr>
          <p:nvPr>
            <p:ph type="pic" sz="quarter" idx="15"/>
          </p:nvPr>
        </p:nvSpPr>
        <p:spPr>
          <a:xfrm>
            <a:off x="6114475" y="1142999"/>
            <a:ext cx="4971011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8617530" y="3439393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8"/>
          <p:cNvSpPr>
            <a:spLocks noGrp="1"/>
          </p:cNvSpPr>
          <p:nvPr>
            <p:ph type="pic" sz="quarter" idx="17"/>
          </p:nvPr>
        </p:nvSpPr>
        <p:spPr>
          <a:xfrm>
            <a:off x="6114475" y="3439393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585428731"/>
      </p:ext>
    </p:extLst>
  </p:cSld>
  <p:clrMapOvr>
    <a:masterClrMapping/>
  </p:clrMapOvr>
  <p:transition spd="slow">
    <p:cover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3" y="3439393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08363" y="1142999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611418" y="1142999"/>
            <a:ext cx="2466109" cy="455485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114475" y="1142999"/>
            <a:ext cx="4971011" cy="455485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4766935"/>
      </p:ext>
    </p:extLst>
  </p:cSld>
  <p:clrMapOvr>
    <a:masterClrMapping/>
  </p:clrMapOvr>
  <p:transition spd="slow">
    <p:cover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3" y="1142999"/>
            <a:ext cx="2466109" cy="455485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11418" y="1142999"/>
            <a:ext cx="2466109" cy="455485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114475" y="1142999"/>
            <a:ext cx="4971011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114475" y="3439393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617530" y="3439393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6994206"/>
      </p:ext>
    </p:extLst>
  </p:cSld>
  <p:clrMapOvr>
    <a:masterClrMapping/>
  </p:clrMapOvr>
  <p:transition spd="slow">
    <p:cover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3" y="1142999"/>
            <a:ext cx="4971011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11418" y="3439393"/>
            <a:ext cx="4971011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108363" y="3439393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8617530" y="1142999"/>
            <a:ext cx="2466109" cy="455485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114475" y="1142999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750404063"/>
      </p:ext>
    </p:extLst>
  </p:cSld>
  <p:clrMapOvr>
    <a:masterClrMapping/>
  </p:clrMapOvr>
  <p:transition spd="slow">
    <p:cover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1143003"/>
            <a:ext cx="12192000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50751317"/>
      </p:ext>
    </p:extLst>
  </p:cSld>
  <p:clrMapOvr>
    <a:masterClrMapping/>
  </p:clrMapOvr>
  <p:transition spd="slow">
    <p:cover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63" y="1142999"/>
            <a:ext cx="3325091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539884" y="1143002"/>
            <a:ext cx="21058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52204" y="1143002"/>
            <a:ext cx="21058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8964523" y="1143002"/>
            <a:ext cx="21058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467360811"/>
      </p:ext>
    </p:extLst>
  </p:cSld>
  <p:clrMapOvr>
    <a:masterClrMapping/>
  </p:clrMapOvr>
  <p:transition spd="slow">
    <p:cover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3429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</p:sp>
      <p:sp>
        <p:nvSpPr>
          <p:cNvPr id="4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3118534" y="2431475"/>
            <a:ext cx="1934095" cy="19945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5128703" y="2431475"/>
            <a:ext cx="1934095" cy="19945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7138871" y="2431475"/>
            <a:ext cx="1934095" cy="19945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8"/>
          <p:cNvSpPr>
            <a:spLocks noGrp="1"/>
          </p:cNvSpPr>
          <p:nvPr>
            <p:ph type="pic" sz="quarter" idx="17"/>
          </p:nvPr>
        </p:nvSpPr>
        <p:spPr>
          <a:xfrm>
            <a:off x="9149040" y="2431475"/>
            <a:ext cx="1934095" cy="19945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9"/>
          <p:cNvSpPr>
            <a:spLocks noGrp="1"/>
          </p:cNvSpPr>
          <p:nvPr>
            <p:ph type="pic" sz="quarter" idx="18"/>
          </p:nvPr>
        </p:nvSpPr>
        <p:spPr>
          <a:xfrm>
            <a:off x="1108366" y="2431475"/>
            <a:ext cx="1934095" cy="19945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313376529"/>
      </p:ext>
    </p:extLst>
  </p:cSld>
  <p:clrMapOvr>
    <a:masterClrMapping/>
  </p:clrMapOvr>
  <p:transition spd="slow">
    <p:cover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1108366" y="1475510"/>
            <a:ext cx="2327564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6"/>
          <p:cNvSpPr>
            <a:spLocks noGrp="1"/>
          </p:cNvSpPr>
          <p:nvPr>
            <p:ph type="pic" sz="quarter" idx="14"/>
          </p:nvPr>
        </p:nvSpPr>
        <p:spPr>
          <a:xfrm>
            <a:off x="3657602" y="1475510"/>
            <a:ext cx="2327564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38"/>
          <p:cNvSpPr>
            <a:spLocks noGrp="1"/>
          </p:cNvSpPr>
          <p:nvPr>
            <p:ph type="pic" sz="quarter" idx="16"/>
          </p:nvPr>
        </p:nvSpPr>
        <p:spPr>
          <a:xfrm>
            <a:off x="6206836" y="1475510"/>
            <a:ext cx="2327564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39"/>
          <p:cNvSpPr>
            <a:spLocks noGrp="1"/>
          </p:cNvSpPr>
          <p:nvPr>
            <p:ph type="pic" sz="quarter" idx="17"/>
          </p:nvPr>
        </p:nvSpPr>
        <p:spPr>
          <a:xfrm>
            <a:off x="8756072" y="1475510"/>
            <a:ext cx="2327564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95843789"/>
      </p:ext>
    </p:extLst>
  </p:cSld>
  <p:clrMapOvr>
    <a:masterClrMapping/>
  </p:clrMapOvr>
  <p:transition spd="slow">
    <p:cover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6861633" y="1709954"/>
            <a:ext cx="1451053" cy="1496399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4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9632586" y="1710375"/>
            <a:ext cx="1451053" cy="1496399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5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8247108" y="887121"/>
            <a:ext cx="1451053" cy="1496399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7" name="Picture Placeholder 23"/>
          <p:cNvSpPr>
            <a:spLocks noGrp="1"/>
          </p:cNvSpPr>
          <p:nvPr>
            <p:ph type="pic" sz="quarter" idx="16"/>
          </p:nvPr>
        </p:nvSpPr>
        <p:spPr>
          <a:xfrm>
            <a:off x="8247108" y="4184676"/>
            <a:ext cx="1451053" cy="1496399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8" name="Picture Placeholder 24"/>
          <p:cNvSpPr>
            <a:spLocks noGrp="1"/>
          </p:cNvSpPr>
          <p:nvPr>
            <p:ph type="pic" sz="quarter" idx="17"/>
          </p:nvPr>
        </p:nvSpPr>
        <p:spPr>
          <a:xfrm>
            <a:off x="9632586" y="3360050"/>
            <a:ext cx="1451053" cy="1496399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9" name="Picture Placeholder 26"/>
          <p:cNvSpPr>
            <a:spLocks noGrp="1"/>
          </p:cNvSpPr>
          <p:nvPr>
            <p:ph type="pic" sz="quarter" idx="19"/>
          </p:nvPr>
        </p:nvSpPr>
        <p:spPr>
          <a:xfrm>
            <a:off x="6861633" y="3361845"/>
            <a:ext cx="1451053" cy="1496399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3400265524"/>
      </p:ext>
    </p:extLst>
  </p:cSld>
  <p:clrMapOvr>
    <a:masterClrMapping/>
  </p:clrMapOvr>
  <p:transition spd="slow">
    <p:cover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7"/>
          <p:cNvSpPr>
            <a:spLocks noGrp="1"/>
          </p:cNvSpPr>
          <p:nvPr>
            <p:ph type="pic" sz="quarter" idx="13"/>
          </p:nvPr>
        </p:nvSpPr>
        <p:spPr>
          <a:xfrm>
            <a:off x="1108363" y="1240050"/>
            <a:ext cx="2382982" cy="218895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8"/>
          <p:cNvSpPr>
            <a:spLocks noGrp="1"/>
          </p:cNvSpPr>
          <p:nvPr>
            <p:ph type="pic" sz="quarter" idx="14"/>
          </p:nvPr>
        </p:nvSpPr>
        <p:spPr>
          <a:xfrm>
            <a:off x="3639127" y="1240050"/>
            <a:ext cx="2382982" cy="218895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60"/>
          <p:cNvSpPr>
            <a:spLocks noGrp="1"/>
          </p:cNvSpPr>
          <p:nvPr>
            <p:ph type="pic" sz="quarter" idx="16"/>
          </p:nvPr>
        </p:nvSpPr>
        <p:spPr>
          <a:xfrm>
            <a:off x="6169890" y="1240050"/>
            <a:ext cx="2382982" cy="218895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61"/>
          <p:cNvSpPr>
            <a:spLocks noGrp="1"/>
          </p:cNvSpPr>
          <p:nvPr>
            <p:ph type="pic" sz="quarter" idx="17"/>
          </p:nvPr>
        </p:nvSpPr>
        <p:spPr>
          <a:xfrm>
            <a:off x="8700654" y="1240050"/>
            <a:ext cx="2382982" cy="218895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621559444"/>
      </p:ext>
    </p:extLst>
  </p:cSld>
  <p:clrMapOvr>
    <a:masterClrMapping/>
  </p:clrMapOvr>
  <p:transition spd="slow">
    <p:cover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08367" y="1600203"/>
            <a:ext cx="1773382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158839" y="1600203"/>
            <a:ext cx="1773382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5209312" y="1600203"/>
            <a:ext cx="1773382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7259782" y="1600203"/>
            <a:ext cx="1773382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8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9310254" y="1600203"/>
            <a:ext cx="1773382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2032176854"/>
      </p:ext>
    </p:extLst>
  </p:cSld>
  <p:clrMapOvr>
    <a:masterClrMapping/>
  </p:clrMapOvr>
  <p:transition spd="slow">
    <p:cover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340429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09" y="1350821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350821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4" y="1340429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312137044"/>
      </p:ext>
    </p:extLst>
  </p:cSld>
  <p:clrMapOvr>
    <a:masterClrMapping/>
  </p:clrMapOvr>
  <p:transition spd="slow">
    <p:cover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3"/>
          <p:cNvSpPr>
            <a:spLocks noGrp="1"/>
          </p:cNvSpPr>
          <p:nvPr>
            <p:ph type="pic" sz="quarter" idx="13"/>
          </p:nvPr>
        </p:nvSpPr>
        <p:spPr>
          <a:xfrm>
            <a:off x="1108363" y="1153393"/>
            <a:ext cx="3879273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46538848"/>
      </p:ext>
    </p:extLst>
  </p:cSld>
  <p:clrMapOvr>
    <a:masterClrMapping/>
  </p:clrMapOvr>
  <p:transition spd="slow">
    <p:cover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" y="1143003"/>
            <a:ext cx="12192000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965259776"/>
      </p:ext>
    </p:extLst>
  </p:cSld>
  <p:clrMapOvr>
    <a:masterClrMapping/>
  </p:clrMapOvr>
  <p:transition spd="slow">
    <p:cover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63" y="1143003"/>
            <a:ext cx="277090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48751159"/>
      </p:ext>
    </p:extLst>
  </p:cSld>
  <p:clrMapOvr>
    <a:masterClrMapping/>
  </p:clrMapOvr>
  <p:transition spd="slow">
    <p:cover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387927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79328246"/>
      </p:ext>
    </p:extLst>
  </p:cSld>
  <p:clrMapOvr>
    <a:masterClrMapping/>
  </p:clrMapOvr>
  <p:transition spd="slow">
    <p:cover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2" y="1142998"/>
            <a:ext cx="3325091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433457" y="1143003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096003" y="1143003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9975273" y="2857499"/>
            <a:ext cx="2216727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4433457" y="2857498"/>
            <a:ext cx="5541818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10091150"/>
      </p:ext>
    </p:extLst>
  </p:cSld>
  <p:clrMapOvr>
    <a:masterClrMapping/>
  </p:clrMapOvr>
  <p:transition spd="slow">
    <p:cover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3878013" y="1142999"/>
            <a:ext cx="2189018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6124972" y="1142999"/>
            <a:ext cx="2189018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688077377"/>
      </p:ext>
    </p:extLst>
  </p:cSld>
  <p:clrMapOvr>
    <a:masterClrMapping/>
  </p:clrMapOvr>
  <p:transition spd="slow">
    <p:cover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67" y="1143003"/>
            <a:ext cx="4987636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288383056"/>
      </p:ext>
    </p:extLst>
  </p:cSld>
  <p:clrMapOvr>
    <a:masterClrMapping/>
  </p:clrMapOvr>
  <p:transition spd="slow">
    <p:cover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5541818" cy="4563601"/>
          </a:xfrm>
          <a:custGeom>
            <a:avLst/>
            <a:gdLst>
              <a:gd name="connsiteX0" fmla="*/ 1 w 9144000"/>
              <a:gd name="connsiteY0" fmla="*/ 6661682 h 7301762"/>
              <a:gd name="connsiteX1" fmla="*/ 914400 w 9144000"/>
              <a:gd name="connsiteY1" fmla="*/ 6661682 h 7301762"/>
              <a:gd name="connsiteX2" fmla="*/ 914400 w 9144000"/>
              <a:gd name="connsiteY2" fmla="*/ 7301762 h 7301762"/>
              <a:gd name="connsiteX3" fmla="*/ 1 w 9144000"/>
              <a:gd name="connsiteY3" fmla="*/ 7301762 h 7301762"/>
              <a:gd name="connsiteX4" fmla="*/ 0 w 9144000"/>
              <a:gd name="connsiteY4" fmla="*/ 5921496 h 7301762"/>
              <a:gd name="connsiteX5" fmla="*/ 1828800 w 9144000"/>
              <a:gd name="connsiteY5" fmla="*/ 5921496 h 7301762"/>
              <a:gd name="connsiteX6" fmla="*/ 1828800 w 9144000"/>
              <a:gd name="connsiteY6" fmla="*/ 6561576 h 7301762"/>
              <a:gd name="connsiteX7" fmla="*/ 0 w 9144000"/>
              <a:gd name="connsiteY7" fmla="*/ 6561576 h 7301762"/>
              <a:gd name="connsiteX8" fmla="*/ 0 w 9144000"/>
              <a:gd name="connsiteY8" fmla="*/ 5181309 h 7301762"/>
              <a:gd name="connsiteX9" fmla="*/ 2743200 w 9144000"/>
              <a:gd name="connsiteY9" fmla="*/ 5181309 h 7301762"/>
              <a:gd name="connsiteX10" fmla="*/ 2743200 w 9144000"/>
              <a:gd name="connsiteY10" fmla="*/ 5821389 h 7301762"/>
              <a:gd name="connsiteX11" fmla="*/ 0 w 9144000"/>
              <a:gd name="connsiteY11" fmla="*/ 5821389 h 7301762"/>
              <a:gd name="connsiteX12" fmla="*/ 0 w 9144000"/>
              <a:gd name="connsiteY12" fmla="*/ 4441122 h 7301762"/>
              <a:gd name="connsiteX13" fmla="*/ 3657600 w 9144000"/>
              <a:gd name="connsiteY13" fmla="*/ 4441122 h 7301762"/>
              <a:gd name="connsiteX14" fmla="*/ 3657600 w 9144000"/>
              <a:gd name="connsiteY14" fmla="*/ 5081202 h 7301762"/>
              <a:gd name="connsiteX15" fmla="*/ 0 w 9144000"/>
              <a:gd name="connsiteY15" fmla="*/ 5081202 h 7301762"/>
              <a:gd name="connsiteX16" fmla="*/ 1 w 9144000"/>
              <a:gd name="connsiteY16" fmla="*/ 3700935 h 7301762"/>
              <a:gd name="connsiteX17" fmla="*/ 4572000 w 9144000"/>
              <a:gd name="connsiteY17" fmla="*/ 3700935 h 7301762"/>
              <a:gd name="connsiteX18" fmla="*/ 4572000 w 9144000"/>
              <a:gd name="connsiteY18" fmla="*/ 4341015 h 7301762"/>
              <a:gd name="connsiteX19" fmla="*/ 1 w 9144000"/>
              <a:gd name="connsiteY19" fmla="*/ 4341015 h 7301762"/>
              <a:gd name="connsiteX20" fmla="*/ 1 w 9144000"/>
              <a:gd name="connsiteY20" fmla="*/ 2960748 h 7301762"/>
              <a:gd name="connsiteX21" fmla="*/ 5486400 w 9144000"/>
              <a:gd name="connsiteY21" fmla="*/ 2960748 h 7301762"/>
              <a:gd name="connsiteX22" fmla="*/ 5486400 w 9144000"/>
              <a:gd name="connsiteY22" fmla="*/ 3600828 h 7301762"/>
              <a:gd name="connsiteX23" fmla="*/ 1 w 9144000"/>
              <a:gd name="connsiteY23" fmla="*/ 3600828 h 7301762"/>
              <a:gd name="connsiteX24" fmla="*/ 1 w 9144000"/>
              <a:gd name="connsiteY24" fmla="*/ 2220561 h 7301762"/>
              <a:gd name="connsiteX25" fmla="*/ 6400800 w 9144000"/>
              <a:gd name="connsiteY25" fmla="*/ 2220561 h 7301762"/>
              <a:gd name="connsiteX26" fmla="*/ 6400800 w 9144000"/>
              <a:gd name="connsiteY26" fmla="*/ 2860641 h 7301762"/>
              <a:gd name="connsiteX27" fmla="*/ 1 w 9144000"/>
              <a:gd name="connsiteY27" fmla="*/ 2860641 h 7301762"/>
              <a:gd name="connsiteX28" fmla="*/ 1 w 9144000"/>
              <a:gd name="connsiteY28" fmla="*/ 1480374 h 7301762"/>
              <a:gd name="connsiteX29" fmla="*/ 7315200 w 9144000"/>
              <a:gd name="connsiteY29" fmla="*/ 1480374 h 7301762"/>
              <a:gd name="connsiteX30" fmla="*/ 7315200 w 9144000"/>
              <a:gd name="connsiteY30" fmla="*/ 2120454 h 7301762"/>
              <a:gd name="connsiteX31" fmla="*/ 1 w 9144000"/>
              <a:gd name="connsiteY31" fmla="*/ 2120454 h 7301762"/>
              <a:gd name="connsiteX32" fmla="*/ 1 w 9144000"/>
              <a:gd name="connsiteY32" fmla="*/ 740187 h 7301762"/>
              <a:gd name="connsiteX33" fmla="*/ 8229600 w 9144000"/>
              <a:gd name="connsiteY33" fmla="*/ 740187 h 7301762"/>
              <a:gd name="connsiteX34" fmla="*/ 8229600 w 9144000"/>
              <a:gd name="connsiteY34" fmla="*/ 1380267 h 7301762"/>
              <a:gd name="connsiteX35" fmla="*/ 1 w 9144000"/>
              <a:gd name="connsiteY35" fmla="*/ 1380267 h 7301762"/>
              <a:gd name="connsiteX36" fmla="*/ 1 w 9144000"/>
              <a:gd name="connsiteY36" fmla="*/ 0 h 7301762"/>
              <a:gd name="connsiteX37" fmla="*/ 9144000 w 9144000"/>
              <a:gd name="connsiteY37" fmla="*/ 0 h 7301762"/>
              <a:gd name="connsiteX38" fmla="*/ 9144000 w 9144000"/>
              <a:gd name="connsiteY38" fmla="*/ 640080 h 7301762"/>
              <a:gd name="connsiteX39" fmla="*/ 1 w 9144000"/>
              <a:gd name="connsiteY39" fmla="*/ 640080 h 730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4000" h="7301762">
                <a:moveTo>
                  <a:pt x="1" y="6661682"/>
                </a:moveTo>
                <a:lnTo>
                  <a:pt x="914400" y="6661682"/>
                </a:lnTo>
                <a:lnTo>
                  <a:pt x="914400" y="7301762"/>
                </a:lnTo>
                <a:lnTo>
                  <a:pt x="1" y="7301762"/>
                </a:lnTo>
                <a:close/>
                <a:moveTo>
                  <a:pt x="0" y="5921496"/>
                </a:moveTo>
                <a:lnTo>
                  <a:pt x="1828800" y="5921496"/>
                </a:lnTo>
                <a:lnTo>
                  <a:pt x="1828800" y="6561576"/>
                </a:lnTo>
                <a:lnTo>
                  <a:pt x="0" y="6561576"/>
                </a:lnTo>
                <a:close/>
                <a:moveTo>
                  <a:pt x="0" y="5181309"/>
                </a:moveTo>
                <a:lnTo>
                  <a:pt x="2743200" y="5181309"/>
                </a:lnTo>
                <a:lnTo>
                  <a:pt x="2743200" y="5821389"/>
                </a:lnTo>
                <a:lnTo>
                  <a:pt x="0" y="5821389"/>
                </a:lnTo>
                <a:close/>
                <a:moveTo>
                  <a:pt x="0" y="4441122"/>
                </a:moveTo>
                <a:lnTo>
                  <a:pt x="3657600" y="4441122"/>
                </a:lnTo>
                <a:lnTo>
                  <a:pt x="3657600" y="5081202"/>
                </a:lnTo>
                <a:lnTo>
                  <a:pt x="0" y="5081202"/>
                </a:lnTo>
                <a:close/>
                <a:moveTo>
                  <a:pt x="1" y="3700935"/>
                </a:moveTo>
                <a:lnTo>
                  <a:pt x="4572000" y="3700935"/>
                </a:lnTo>
                <a:lnTo>
                  <a:pt x="4572000" y="4341015"/>
                </a:lnTo>
                <a:lnTo>
                  <a:pt x="1" y="4341015"/>
                </a:lnTo>
                <a:close/>
                <a:moveTo>
                  <a:pt x="1" y="2960748"/>
                </a:moveTo>
                <a:lnTo>
                  <a:pt x="5486400" y="2960748"/>
                </a:lnTo>
                <a:lnTo>
                  <a:pt x="5486400" y="3600828"/>
                </a:lnTo>
                <a:lnTo>
                  <a:pt x="1" y="3600828"/>
                </a:lnTo>
                <a:close/>
                <a:moveTo>
                  <a:pt x="1" y="2220561"/>
                </a:moveTo>
                <a:lnTo>
                  <a:pt x="6400800" y="2220561"/>
                </a:lnTo>
                <a:lnTo>
                  <a:pt x="6400800" y="2860641"/>
                </a:lnTo>
                <a:lnTo>
                  <a:pt x="1" y="2860641"/>
                </a:lnTo>
                <a:close/>
                <a:moveTo>
                  <a:pt x="1" y="1480374"/>
                </a:moveTo>
                <a:lnTo>
                  <a:pt x="7315200" y="1480374"/>
                </a:lnTo>
                <a:lnTo>
                  <a:pt x="7315200" y="2120454"/>
                </a:lnTo>
                <a:lnTo>
                  <a:pt x="1" y="2120454"/>
                </a:lnTo>
                <a:close/>
                <a:moveTo>
                  <a:pt x="1" y="740187"/>
                </a:moveTo>
                <a:lnTo>
                  <a:pt x="8229600" y="740187"/>
                </a:lnTo>
                <a:lnTo>
                  <a:pt x="8229600" y="1380267"/>
                </a:lnTo>
                <a:lnTo>
                  <a:pt x="1" y="1380267"/>
                </a:lnTo>
                <a:close/>
                <a:moveTo>
                  <a:pt x="1" y="0"/>
                </a:moveTo>
                <a:lnTo>
                  <a:pt x="9144000" y="0"/>
                </a:lnTo>
                <a:lnTo>
                  <a:pt x="9144000" y="640080"/>
                </a:lnTo>
                <a:lnTo>
                  <a:pt x="1" y="64008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2967060744"/>
      </p:ext>
    </p:extLst>
  </p:cSld>
  <p:clrMapOvr>
    <a:masterClrMapping/>
  </p:clrMapOvr>
  <p:transition spd="slow">
    <p:cover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681987" y="1380278"/>
            <a:ext cx="5120327" cy="399854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586102192"/>
      </p:ext>
    </p:extLst>
  </p:cSld>
  <p:clrMapOvr>
    <a:masterClrMapping/>
  </p:clrMapOvr>
  <p:transition spd="slow">
    <p:cover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79929" y="1488935"/>
            <a:ext cx="2838402" cy="386015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506623962"/>
      </p:ext>
    </p:extLst>
  </p:cSld>
  <p:clrMapOvr>
    <a:masterClrMapping/>
  </p:clrMapOvr>
  <p:transition spd="slow">
    <p:cover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15062" y="1348924"/>
            <a:ext cx="4916449" cy="325669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766189478"/>
      </p:ext>
    </p:extLst>
  </p:cSld>
  <p:clrMapOvr>
    <a:masterClrMapping/>
  </p:clrMapOvr>
  <p:transition spd="slow">
    <p:cover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323394" y="1361720"/>
            <a:ext cx="4913868" cy="308005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026084341"/>
      </p:ext>
    </p:extLst>
  </p:cSld>
  <p:clrMapOvr>
    <a:masterClrMapping/>
  </p:clrMapOvr>
  <p:transition spd="slow">
    <p:cover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412920" y="1234982"/>
            <a:ext cx="5693437" cy="402057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05025778"/>
      </p:ext>
    </p:extLst>
  </p:cSld>
  <p:clrMapOvr>
    <a:masterClrMapping/>
  </p:clrMapOvr>
  <p:transition spd="slow">
    <p:cover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995481" y="1418021"/>
            <a:ext cx="4284648" cy="290312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104928797"/>
      </p:ext>
    </p:extLst>
  </p:cSld>
  <p:clrMapOvr>
    <a:masterClrMapping/>
  </p:clrMapOvr>
  <p:transition spd="slow">
    <p:cover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876313" y="2512072"/>
            <a:ext cx="4360353" cy="287795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47194838"/>
      </p:ext>
    </p:extLst>
  </p:cSld>
  <p:clrMapOvr>
    <a:masterClrMapping/>
  </p:clrMapOvr>
  <p:transition spd="slow">
    <p:cover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150228" y="1341154"/>
            <a:ext cx="4357497" cy="28610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15046315"/>
      </p:ext>
    </p:extLst>
  </p:cSld>
  <p:clrMapOvr>
    <a:masterClrMapping/>
  </p:clrMapOvr>
  <p:transition spd="slow">
    <p:cover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573320" y="1255501"/>
            <a:ext cx="5196392" cy="41457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253984701"/>
      </p:ext>
    </p:extLst>
  </p:cSld>
  <p:clrMapOvr>
    <a:masterClrMapping/>
  </p:clrMapOvr>
  <p:transition spd="slow">
    <p:cover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284160" y="1422186"/>
            <a:ext cx="2865872" cy="396784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07368" y="2596951"/>
            <a:ext cx="4547673" cy="356628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511923501"/>
      </p:ext>
    </p:extLst>
  </p:cSld>
  <p:clrMapOvr>
    <a:masterClrMapping/>
  </p:clrMapOvr>
  <p:transition spd="slow">
    <p:cover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4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-825836" y="1390535"/>
            <a:ext cx="6429656" cy="406214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5023557"/>
      </p:ext>
    </p:extLst>
  </p:cSld>
  <p:clrMapOvr>
    <a:masterClrMapping/>
  </p:clrMapOvr>
  <p:transition spd="slow">
    <p:cover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43312" y="1348247"/>
            <a:ext cx="5568584" cy="389610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001123" y="2594468"/>
            <a:ext cx="1508099" cy="27731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71923340"/>
      </p:ext>
    </p:extLst>
  </p:cSld>
  <p:clrMapOvr>
    <a:masterClrMapping/>
  </p:clrMapOvr>
  <p:transition spd="slow">
    <p:cover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248315" y="1488427"/>
            <a:ext cx="2857652" cy="394642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7062940" y="2916191"/>
            <a:ext cx="3913888" cy="270916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284171046"/>
      </p:ext>
    </p:extLst>
  </p:cSld>
  <p:clrMapOvr>
    <a:masterClrMapping/>
  </p:clrMapOvr>
  <p:transition spd="slow">
    <p:cover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5104401" y="1643028"/>
            <a:ext cx="1958704" cy="366378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00833800"/>
      </p:ext>
    </p:extLst>
  </p:cSld>
  <p:clrMapOvr>
    <a:masterClrMapping/>
  </p:clrMapOvr>
  <p:transition spd="slow">
    <p:cover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4" y="1148150"/>
            <a:ext cx="4987417" cy="4566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33697361"/>
      </p:ext>
    </p:extLst>
  </p:cSld>
  <p:clrMapOvr>
    <a:masterClrMapping/>
  </p:clrMapOvr>
  <p:transition spd="slow">
    <p:cover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56435"/>
      </p:ext>
    </p:extLst>
  </p:cSld>
  <p:clrMapOvr>
    <a:masterClrMapping/>
  </p:clrMapOvr>
  <p:transition spd="slow">
    <p:cover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62" y="1143014"/>
            <a:ext cx="4987637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938603106"/>
      </p:ext>
    </p:extLst>
  </p:cSld>
  <p:clrMapOvr>
    <a:masterClrMapping/>
  </p:clrMapOvr>
  <p:transition spd="slow">
    <p:cover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5" y="1143002"/>
            <a:ext cx="6096001" cy="45815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690842399"/>
      </p:ext>
    </p:extLst>
  </p:cSld>
  <p:clrMapOvr>
    <a:masterClrMapping/>
  </p:clrMapOvr>
  <p:transition spd="slow">
    <p:cover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8" y="1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2799333"/>
      </p:ext>
    </p:extLst>
  </p:cSld>
  <p:clrMapOvr>
    <a:masterClrMapping/>
  </p:clrMapOvr>
  <p:transition spd="slow">
    <p:cover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6" y="1143014"/>
            <a:ext cx="6096001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069291537"/>
      </p:ext>
    </p:extLst>
  </p:cSld>
  <p:clrMapOvr>
    <a:masterClrMapping/>
  </p:clrMapOvr>
  <p:transition spd="slow">
    <p:cover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" y="1143015"/>
            <a:ext cx="8866910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866926" y="1143015"/>
            <a:ext cx="3325092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83630591"/>
      </p:ext>
    </p:extLst>
  </p:cSld>
  <p:clrMapOvr>
    <a:masterClrMapping/>
  </p:clrMapOvr>
  <p:transition spd="slow">
    <p:cover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758552" y="0"/>
            <a:ext cx="2216726" cy="2857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5541829" y="4000514"/>
            <a:ext cx="2216726" cy="28575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975283" y="4000514"/>
            <a:ext cx="2216726" cy="28575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541829" y="0"/>
            <a:ext cx="2216726" cy="4000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7758552" y="2857500"/>
            <a:ext cx="2216726" cy="4000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9975283" y="0"/>
            <a:ext cx="2216726" cy="4000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688390841"/>
      </p:ext>
    </p:extLst>
  </p:cSld>
  <p:clrMapOvr>
    <a:masterClrMapping/>
  </p:clrMapOvr>
  <p:transition spd="slow">
    <p:cover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78"/>
          <p:cNvSpPr>
            <a:spLocks noGrp="1"/>
          </p:cNvSpPr>
          <p:nvPr>
            <p:ph type="pic" sz="quarter" idx="13"/>
          </p:nvPr>
        </p:nvSpPr>
        <p:spPr>
          <a:xfrm>
            <a:off x="5" y="0"/>
            <a:ext cx="609600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710624128"/>
      </p:ext>
    </p:extLst>
  </p:cSld>
  <p:clrMapOvr>
    <a:masterClrMapping/>
  </p:clrMapOvr>
  <p:transition spd="slow">
    <p:cover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8" y="1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467615173"/>
      </p:ext>
    </p:extLst>
  </p:cSld>
  <p:clrMapOvr>
    <a:masterClrMapping/>
  </p:clrMapOvr>
  <p:transition spd="slow">
    <p:cover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8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212829329"/>
      </p:ext>
    </p:extLst>
  </p:cSld>
  <p:clrMapOvr>
    <a:masterClrMapping/>
  </p:clrMapOvr>
  <p:transition spd="slow">
    <p:cover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5" y="0"/>
            <a:ext cx="609600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096007" y="0"/>
            <a:ext cx="609600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145237271"/>
      </p:ext>
    </p:extLst>
  </p:cSld>
  <p:clrMapOvr>
    <a:masterClrMapping/>
  </p:clrMapOvr>
  <p:transition spd="slow">
    <p:cover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8866908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272957306"/>
      </p:ext>
    </p:extLst>
  </p:cSld>
  <p:clrMapOvr>
    <a:masterClrMapping/>
  </p:clrMapOvr>
  <p:transition spd="slow">
    <p:cover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solidFill>
            <a:schemeClr val="tx2">
              <a:lumMod val="90000"/>
              <a:lumOff val="10000"/>
            </a:schemeClr>
          </a:solidFill>
        </p:spPr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4" y="0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048013" y="0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096017" y="0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9144016" y="0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25583195"/>
      </p:ext>
    </p:extLst>
  </p:cSld>
  <p:clrMapOvr>
    <a:masterClrMapping/>
  </p:clrMapOvr>
  <p:transition spd="slow">
    <p:cover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16" y="-51939"/>
            <a:ext cx="6151418" cy="4572000"/>
          </a:xfrm>
          <a:custGeom>
            <a:avLst/>
            <a:gdLst>
              <a:gd name="connsiteX0" fmla="*/ 9692640 w 10149838"/>
              <a:gd name="connsiteY0" fmla="*/ 2 h 7315200"/>
              <a:gd name="connsiteX1" fmla="*/ 10058396 w 10149838"/>
              <a:gd name="connsiteY1" fmla="*/ 2 h 7315200"/>
              <a:gd name="connsiteX2" fmla="*/ 10149838 w 10149838"/>
              <a:gd name="connsiteY2" fmla="*/ 91444 h 7315200"/>
              <a:gd name="connsiteX3" fmla="*/ 10149838 w 10149838"/>
              <a:gd name="connsiteY3" fmla="*/ 822960 h 7315200"/>
              <a:gd name="connsiteX4" fmla="*/ 10058396 w 10149838"/>
              <a:gd name="connsiteY4" fmla="*/ 914402 h 7315200"/>
              <a:gd name="connsiteX5" fmla="*/ 9692640 w 10149838"/>
              <a:gd name="connsiteY5" fmla="*/ 914402 h 7315200"/>
              <a:gd name="connsiteX6" fmla="*/ 9601198 w 10149838"/>
              <a:gd name="connsiteY6" fmla="*/ 822960 h 7315200"/>
              <a:gd name="connsiteX7" fmla="*/ 9601198 w 10149838"/>
              <a:gd name="connsiteY7" fmla="*/ 91444 h 7315200"/>
              <a:gd name="connsiteX8" fmla="*/ 9692640 w 10149838"/>
              <a:gd name="connsiteY8" fmla="*/ 2 h 7315200"/>
              <a:gd name="connsiteX9" fmla="*/ 91442 w 10149838"/>
              <a:gd name="connsiteY9" fmla="*/ 2 h 7315200"/>
              <a:gd name="connsiteX10" fmla="*/ 457198 w 10149838"/>
              <a:gd name="connsiteY10" fmla="*/ 2 h 7315200"/>
              <a:gd name="connsiteX11" fmla="*/ 548640 w 10149838"/>
              <a:gd name="connsiteY11" fmla="*/ 91444 h 7315200"/>
              <a:gd name="connsiteX12" fmla="*/ 548640 w 10149838"/>
              <a:gd name="connsiteY12" fmla="*/ 7223758 h 7315200"/>
              <a:gd name="connsiteX13" fmla="*/ 457198 w 10149838"/>
              <a:gd name="connsiteY13" fmla="*/ 7315200 h 7315200"/>
              <a:gd name="connsiteX14" fmla="*/ 91442 w 10149838"/>
              <a:gd name="connsiteY14" fmla="*/ 7315200 h 7315200"/>
              <a:gd name="connsiteX15" fmla="*/ 0 w 10149838"/>
              <a:gd name="connsiteY15" fmla="*/ 7223758 h 7315200"/>
              <a:gd name="connsiteX16" fmla="*/ 0 w 10149838"/>
              <a:gd name="connsiteY16" fmla="*/ 91444 h 7315200"/>
              <a:gd name="connsiteX17" fmla="*/ 91442 w 10149838"/>
              <a:gd name="connsiteY17" fmla="*/ 2 h 7315200"/>
              <a:gd name="connsiteX18" fmla="*/ 6263640 w 10149838"/>
              <a:gd name="connsiteY18" fmla="*/ 1 h 7315200"/>
              <a:gd name="connsiteX19" fmla="*/ 6629396 w 10149838"/>
              <a:gd name="connsiteY19" fmla="*/ 1 h 7315200"/>
              <a:gd name="connsiteX20" fmla="*/ 6720838 w 10149838"/>
              <a:gd name="connsiteY20" fmla="*/ 91443 h 7315200"/>
              <a:gd name="connsiteX21" fmla="*/ 6720838 w 10149838"/>
              <a:gd name="connsiteY21" fmla="*/ 3108958 h 7315200"/>
              <a:gd name="connsiteX22" fmla="*/ 6629396 w 10149838"/>
              <a:gd name="connsiteY22" fmla="*/ 3200400 h 7315200"/>
              <a:gd name="connsiteX23" fmla="*/ 6263640 w 10149838"/>
              <a:gd name="connsiteY23" fmla="*/ 3200400 h 7315200"/>
              <a:gd name="connsiteX24" fmla="*/ 6172198 w 10149838"/>
              <a:gd name="connsiteY24" fmla="*/ 3108958 h 7315200"/>
              <a:gd name="connsiteX25" fmla="*/ 6172198 w 10149838"/>
              <a:gd name="connsiteY25" fmla="*/ 91443 h 7315200"/>
              <a:gd name="connsiteX26" fmla="*/ 6263640 w 10149838"/>
              <a:gd name="connsiteY26" fmla="*/ 1 h 7315200"/>
              <a:gd name="connsiteX27" fmla="*/ 5577840 w 10149838"/>
              <a:gd name="connsiteY27" fmla="*/ 1 h 7315200"/>
              <a:gd name="connsiteX28" fmla="*/ 5943596 w 10149838"/>
              <a:gd name="connsiteY28" fmla="*/ 1 h 7315200"/>
              <a:gd name="connsiteX29" fmla="*/ 6035038 w 10149838"/>
              <a:gd name="connsiteY29" fmla="*/ 91443 h 7315200"/>
              <a:gd name="connsiteX30" fmla="*/ 6035038 w 10149838"/>
              <a:gd name="connsiteY30" fmla="*/ 3566158 h 7315200"/>
              <a:gd name="connsiteX31" fmla="*/ 5943596 w 10149838"/>
              <a:gd name="connsiteY31" fmla="*/ 3657600 h 7315200"/>
              <a:gd name="connsiteX32" fmla="*/ 5577840 w 10149838"/>
              <a:gd name="connsiteY32" fmla="*/ 3657600 h 7315200"/>
              <a:gd name="connsiteX33" fmla="*/ 5486398 w 10149838"/>
              <a:gd name="connsiteY33" fmla="*/ 3566158 h 7315200"/>
              <a:gd name="connsiteX34" fmla="*/ 5486398 w 10149838"/>
              <a:gd name="connsiteY34" fmla="*/ 91443 h 7315200"/>
              <a:gd name="connsiteX35" fmla="*/ 5577840 w 10149838"/>
              <a:gd name="connsiteY35" fmla="*/ 1 h 7315200"/>
              <a:gd name="connsiteX36" fmla="*/ 4892040 w 10149838"/>
              <a:gd name="connsiteY36" fmla="*/ 1 h 7315200"/>
              <a:gd name="connsiteX37" fmla="*/ 5257796 w 10149838"/>
              <a:gd name="connsiteY37" fmla="*/ 1 h 7315200"/>
              <a:gd name="connsiteX38" fmla="*/ 5349238 w 10149838"/>
              <a:gd name="connsiteY38" fmla="*/ 91443 h 7315200"/>
              <a:gd name="connsiteX39" fmla="*/ 5349238 w 10149838"/>
              <a:gd name="connsiteY39" fmla="*/ 4023358 h 7315200"/>
              <a:gd name="connsiteX40" fmla="*/ 5257796 w 10149838"/>
              <a:gd name="connsiteY40" fmla="*/ 4114800 h 7315200"/>
              <a:gd name="connsiteX41" fmla="*/ 4892040 w 10149838"/>
              <a:gd name="connsiteY41" fmla="*/ 4114800 h 7315200"/>
              <a:gd name="connsiteX42" fmla="*/ 4800598 w 10149838"/>
              <a:gd name="connsiteY42" fmla="*/ 4023358 h 7315200"/>
              <a:gd name="connsiteX43" fmla="*/ 4800598 w 10149838"/>
              <a:gd name="connsiteY43" fmla="*/ 91443 h 7315200"/>
              <a:gd name="connsiteX44" fmla="*/ 4892040 w 10149838"/>
              <a:gd name="connsiteY44" fmla="*/ 1 h 7315200"/>
              <a:gd name="connsiteX45" fmla="*/ 4206240 w 10149838"/>
              <a:gd name="connsiteY45" fmla="*/ 1 h 7315200"/>
              <a:gd name="connsiteX46" fmla="*/ 4571996 w 10149838"/>
              <a:gd name="connsiteY46" fmla="*/ 1 h 7315200"/>
              <a:gd name="connsiteX47" fmla="*/ 4663438 w 10149838"/>
              <a:gd name="connsiteY47" fmla="*/ 91443 h 7315200"/>
              <a:gd name="connsiteX48" fmla="*/ 4663438 w 10149838"/>
              <a:gd name="connsiteY48" fmla="*/ 4480558 h 7315200"/>
              <a:gd name="connsiteX49" fmla="*/ 4571996 w 10149838"/>
              <a:gd name="connsiteY49" fmla="*/ 4572000 h 7315200"/>
              <a:gd name="connsiteX50" fmla="*/ 4206240 w 10149838"/>
              <a:gd name="connsiteY50" fmla="*/ 4572000 h 7315200"/>
              <a:gd name="connsiteX51" fmla="*/ 4114800 w 10149838"/>
              <a:gd name="connsiteY51" fmla="*/ 4480558 h 7315200"/>
              <a:gd name="connsiteX52" fmla="*/ 4114800 w 10149838"/>
              <a:gd name="connsiteY52" fmla="*/ 91443 h 7315200"/>
              <a:gd name="connsiteX53" fmla="*/ 4206240 w 10149838"/>
              <a:gd name="connsiteY53" fmla="*/ 1 h 7315200"/>
              <a:gd name="connsiteX54" fmla="*/ 3520442 w 10149838"/>
              <a:gd name="connsiteY54" fmla="*/ 1 h 7315200"/>
              <a:gd name="connsiteX55" fmla="*/ 3886198 w 10149838"/>
              <a:gd name="connsiteY55" fmla="*/ 1 h 7315200"/>
              <a:gd name="connsiteX56" fmla="*/ 3977640 w 10149838"/>
              <a:gd name="connsiteY56" fmla="*/ 91443 h 7315200"/>
              <a:gd name="connsiteX57" fmla="*/ 3977640 w 10149838"/>
              <a:gd name="connsiteY57" fmla="*/ 4937758 h 7315200"/>
              <a:gd name="connsiteX58" fmla="*/ 3886198 w 10149838"/>
              <a:gd name="connsiteY58" fmla="*/ 5029200 h 7315200"/>
              <a:gd name="connsiteX59" fmla="*/ 3520442 w 10149838"/>
              <a:gd name="connsiteY59" fmla="*/ 5029200 h 7315200"/>
              <a:gd name="connsiteX60" fmla="*/ 3429000 w 10149838"/>
              <a:gd name="connsiteY60" fmla="*/ 4937758 h 7315200"/>
              <a:gd name="connsiteX61" fmla="*/ 3429000 w 10149838"/>
              <a:gd name="connsiteY61" fmla="*/ 91443 h 7315200"/>
              <a:gd name="connsiteX62" fmla="*/ 3520442 w 10149838"/>
              <a:gd name="connsiteY62" fmla="*/ 1 h 7315200"/>
              <a:gd name="connsiteX63" fmla="*/ 2834642 w 10149838"/>
              <a:gd name="connsiteY63" fmla="*/ 1 h 7315200"/>
              <a:gd name="connsiteX64" fmla="*/ 3200398 w 10149838"/>
              <a:gd name="connsiteY64" fmla="*/ 1 h 7315200"/>
              <a:gd name="connsiteX65" fmla="*/ 3291840 w 10149838"/>
              <a:gd name="connsiteY65" fmla="*/ 91443 h 7315200"/>
              <a:gd name="connsiteX66" fmla="*/ 3291840 w 10149838"/>
              <a:gd name="connsiteY66" fmla="*/ 5394958 h 7315200"/>
              <a:gd name="connsiteX67" fmla="*/ 3200398 w 10149838"/>
              <a:gd name="connsiteY67" fmla="*/ 5486400 h 7315200"/>
              <a:gd name="connsiteX68" fmla="*/ 2834642 w 10149838"/>
              <a:gd name="connsiteY68" fmla="*/ 5486400 h 7315200"/>
              <a:gd name="connsiteX69" fmla="*/ 2743200 w 10149838"/>
              <a:gd name="connsiteY69" fmla="*/ 5394958 h 7315200"/>
              <a:gd name="connsiteX70" fmla="*/ 2743200 w 10149838"/>
              <a:gd name="connsiteY70" fmla="*/ 91443 h 7315200"/>
              <a:gd name="connsiteX71" fmla="*/ 2834642 w 10149838"/>
              <a:gd name="connsiteY71" fmla="*/ 1 h 7315200"/>
              <a:gd name="connsiteX72" fmla="*/ 2148841 w 10149838"/>
              <a:gd name="connsiteY72" fmla="*/ 1 h 7315200"/>
              <a:gd name="connsiteX73" fmla="*/ 2514598 w 10149838"/>
              <a:gd name="connsiteY73" fmla="*/ 1 h 7315200"/>
              <a:gd name="connsiteX74" fmla="*/ 2606040 w 10149838"/>
              <a:gd name="connsiteY74" fmla="*/ 91443 h 7315200"/>
              <a:gd name="connsiteX75" fmla="*/ 2606040 w 10149838"/>
              <a:gd name="connsiteY75" fmla="*/ 5852158 h 7315200"/>
              <a:gd name="connsiteX76" fmla="*/ 2514598 w 10149838"/>
              <a:gd name="connsiteY76" fmla="*/ 5943600 h 7315200"/>
              <a:gd name="connsiteX77" fmla="*/ 2148841 w 10149838"/>
              <a:gd name="connsiteY77" fmla="*/ 5943600 h 7315200"/>
              <a:gd name="connsiteX78" fmla="*/ 2057400 w 10149838"/>
              <a:gd name="connsiteY78" fmla="*/ 5852158 h 7315200"/>
              <a:gd name="connsiteX79" fmla="*/ 2057400 w 10149838"/>
              <a:gd name="connsiteY79" fmla="*/ 91443 h 7315200"/>
              <a:gd name="connsiteX80" fmla="*/ 2148841 w 10149838"/>
              <a:gd name="connsiteY80" fmla="*/ 1 h 7315200"/>
              <a:gd name="connsiteX81" fmla="*/ 1463041 w 10149838"/>
              <a:gd name="connsiteY81" fmla="*/ 1 h 7315200"/>
              <a:gd name="connsiteX82" fmla="*/ 1828797 w 10149838"/>
              <a:gd name="connsiteY82" fmla="*/ 1 h 7315200"/>
              <a:gd name="connsiteX83" fmla="*/ 1920239 w 10149838"/>
              <a:gd name="connsiteY83" fmla="*/ 91443 h 7315200"/>
              <a:gd name="connsiteX84" fmla="*/ 1920239 w 10149838"/>
              <a:gd name="connsiteY84" fmla="*/ 6309358 h 7315200"/>
              <a:gd name="connsiteX85" fmla="*/ 1828797 w 10149838"/>
              <a:gd name="connsiteY85" fmla="*/ 6400800 h 7315200"/>
              <a:gd name="connsiteX86" fmla="*/ 1463041 w 10149838"/>
              <a:gd name="connsiteY86" fmla="*/ 6400800 h 7315200"/>
              <a:gd name="connsiteX87" fmla="*/ 1371599 w 10149838"/>
              <a:gd name="connsiteY87" fmla="*/ 6309358 h 7315200"/>
              <a:gd name="connsiteX88" fmla="*/ 1371599 w 10149838"/>
              <a:gd name="connsiteY88" fmla="*/ 91443 h 7315200"/>
              <a:gd name="connsiteX89" fmla="*/ 1463041 w 10149838"/>
              <a:gd name="connsiteY89" fmla="*/ 1 h 7315200"/>
              <a:gd name="connsiteX90" fmla="*/ 777242 w 10149838"/>
              <a:gd name="connsiteY90" fmla="*/ 1 h 7315200"/>
              <a:gd name="connsiteX91" fmla="*/ 1142998 w 10149838"/>
              <a:gd name="connsiteY91" fmla="*/ 1 h 7315200"/>
              <a:gd name="connsiteX92" fmla="*/ 1234440 w 10149838"/>
              <a:gd name="connsiteY92" fmla="*/ 91443 h 7315200"/>
              <a:gd name="connsiteX93" fmla="*/ 1234440 w 10149838"/>
              <a:gd name="connsiteY93" fmla="*/ 6766558 h 7315200"/>
              <a:gd name="connsiteX94" fmla="*/ 1142998 w 10149838"/>
              <a:gd name="connsiteY94" fmla="*/ 6858000 h 7315200"/>
              <a:gd name="connsiteX95" fmla="*/ 777242 w 10149838"/>
              <a:gd name="connsiteY95" fmla="*/ 6858000 h 7315200"/>
              <a:gd name="connsiteX96" fmla="*/ 685800 w 10149838"/>
              <a:gd name="connsiteY96" fmla="*/ 6766558 h 7315200"/>
              <a:gd name="connsiteX97" fmla="*/ 685800 w 10149838"/>
              <a:gd name="connsiteY97" fmla="*/ 91443 h 7315200"/>
              <a:gd name="connsiteX98" fmla="*/ 777242 w 10149838"/>
              <a:gd name="connsiteY98" fmla="*/ 1 h 7315200"/>
              <a:gd name="connsiteX99" fmla="*/ 9006840 w 10149838"/>
              <a:gd name="connsiteY99" fmla="*/ 0 h 7315200"/>
              <a:gd name="connsiteX100" fmla="*/ 9372596 w 10149838"/>
              <a:gd name="connsiteY100" fmla="*/ 0 h 7315200"/>
              <a:gd name="connsiteX101" fmla="*/ 9464038 w 10149838"/>
              <a:gd name="connsiteY101" fmla="*/ 91442 h 7315200"/>
              <a:gd name="connsiteX102" fmla="*/ 9464038 w 10149838"/>
              <a:gd name="connsiteY102" fmla="*/ 1280158 h 7315200"/>
              <a:gd name="connsiteX103" fmla="*/ 9372596 w 10149838"/>
              <a:gd name="connsiteY103" fmla="*/ 1371600 h 7315200"/>
              <a:gd name="connsiteX104" fmla="*/ 9006840 w 10149838"/>
              <a:gd name="connsiteY104" fmla="*/ 1371600 h 7315200"/>
              <a:gd name="connsiteX105" fmla="*/ 8915398 w 10149838"/>
              <a:gd name="connsiteY105" fmla="*/ 1280158 h 7315200"/>
              <a:gd name="connsiteX106" fmla="*/ 8915398 w 10149838"/>
              <a:gd name="connsiteY106" fmla="*/ 91442 h 7315200"/>
              <a:gd name="connsiteX107" fmla="*/ 9006840 w 10149838"/>
              <a:gd name="connsiteY107" fmla="*/ 0 h 7315200"/>
              <a:gd name="connsiteX108" fmla="*/ 8321040 w 10149838"/>
              <a:gd name="connsiteY108" fmla="*/ 0 h 7315200"/>
              <a:gd name="connsiteX109" fmla="*/ 8686796 w 10149838"/>
              <a:gd name="connsiteY109" fmla="*/ 0 h 7315200"/>
              <a:gd name="connsiteX110" fmla="*/ 8778238 w 10149838"/>
              <a:gd name="connsiteY110" fmla="*/ 91442 h 7315200"/>
              <a:gd name="connsiteX111" fmla="*/ 8778238 w 10149838"/>
              <a:gd name="connsiteY111" fmla="*/ 1737358 h 7315200"/>
              <a:gd name="connsiteX112" fmla="*/ 8686796 w 10149838"/>
              <a:gd name="connsiteY112" fmla="*/ 1828800 h 7315200"/>
              <a:gd name="connsiteX113" fmla="*/ 8321040 w 10149838"/>
              <a:gd name="connsiteY113" fmla="*/ 1828800 h 7315200"/>
              <a:gd name="connsiteX114" fmla="*/ 8229598 w 10149838"/>
              <a:gd name="connsiteY114" fmla="*/ 1737358 h 7315200"/>
              <a:gd name="connsiteX115" fmla="*/ 8229598 w 10149838"/>
              <a:gd name="connsiteY115" fmla="*/ 91442 h 7315200"/>
              <a:gd name="connsiteX116" fmla="*/ 8321040 w 10149838"/>
              <a:gd name="connsiteY116" fmla="*/ 0 h 7315200"/>
              <a:gd name="connsiteX117" fmla="*/ 7635240 w 10149838"/>
              <a:gd name="connsiteY117" fmla="*/ 0 h 7315200"/>
              <a:gd name="connsiteX118" fmla="*/ 8000996 w 10149838"/>
              <a:gd name="connsiteY118" fmla="*/ 0 h 7315200"/>
              <a:gd name="connsiteX119" fmla="*/ 8092438 w 10149838"/>
              <a:gd name="connsiteY119" fmla="*/ 91442 h 7315200"/>
              <a:gd name="connsiteX120" fmla="*/ 8092438 w 10149838"/>
              <a:gd name="connsiteY120" fmla="*/ 2194558 h 7315200"/>
              <a:gd name="connsiteX121" fmla="*/ 8000996 w 10149838"/>
              <a:gd name="connsiteY121" fmla="*/ 2286000 h 7315200"/>
              <a:gd name="connsiteX122" fmla="*/ 7635240 w 10149838"/>
              <a:gd name="connsiteY122" fmla="*/ 2286000 h 7315200"/>
              <a:gd name="connsiteX123" fmla="*/ 7543798 w 10149838"/>
              <a:gd name="connsiteY123" fmla="*/ 2194558 h 7315200"/>
              <a:gd name="connsiteX124" fmla="*/ 7543798 w 10149838"/>
              <a:gd name="connsiteY124" fmla="*/ 91442 h 7315200"/>
              <a:gd name="connsiteX125" fmla="*/ 7635240 w 10149838"/>
              <a:gd name="connsiteY125" fmla="*/ 0 h 7315200"/>
              <a:gd name="connsiteX126" fmla="*/ 6949440 w 10149838"/>
              <a:gd name="connsiteY126" fmla="*/ 0 h 7315200"/>
              <a:gd name="connsiteX127" fmla="*/ 7315196 w 10149838"/>
              <a:gd name="connsiteY127" fmla="*/ 0 h 7315200"/>
              <a:gd name="connsiteX128" fmla="*/ 7406638 w 10149838"/>
              <a:gd name="connsiteY128" fmla="*/ 91442 h 7315200"/>
              <a:gd name="connsiteX129" fmla="*/ 7406638 w 10149838"/>
              <a:gd name="connsiteY129" fmla="*/ 2651758 h 7315200"/>
              <a:gd name="connsiteX130" fmla="*/ 7315196 w 10149838"/>
              <a:gd name="connsiteY130" fmla="*/ 2743200 h 7315200"/>
              <a:gd name="connsiteX131" fmla="*/ 6949440 w 10149838"/>
              <a:gd name="connsiteY131" fmla="*/ 2743200 h 7315200"/>
              <a:gd name="connsiteX132" fmla="*/ 6857998 w 10149838"/>
              <a:gd name="connsiteY132" fmla="*/ 2651758 h 7315200"/>
              <a:gd name="connsiteX133" fmla="*/ 6857998 w 10149838"/>
              <a:gd name="connsiteY133" fmla="*/ 91442 h 7315200"/>
              <a:gd name="connsiteX134" fmla="*/ 6949440 w 10149838"/>
              <a:gd name="connsiteY134" fmla="*/ 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0149838" h="7315200">
                <a:moveTo>
                  <a:pt x="9692640" y="2"/>
                </a:moveTo>
                <a:lnTo>
                  <a:pt x="10058396" y="2"/>
                </a:lnTo>
                <a:cubicBezTo>
                  <a:pt x="10108898" y="2"/>
                  <a:pt x="10149838" y="40942"/>
                  <a:pt x="10149838" y="91444"/>
                </a:cubicBezTo>
                <a:lnTo>
                  <a:pt x="10149838" y="822960"/>
                </a:lnTo>
                <a:cubicBezTo>
                  <a:pt x="10149838" y="873462"/>
                  <a:pt x="10108898" y="914402"/>
                  <a:pt x="10058396" y="914402"/>
                </a:cubicBezTo>
                <a:lnTo>
                  <a:pt x="9692640" y="914402"/>
                </a:lnTo>
                <a:cubicBezTo>
                  <a:pt x="9642138" y="914402"/>
                  <a:pt x="9601198" y="873462"/>
                  <a:pt x="9601198" y="822960"/>
                </a:cubicBezTo>
                <a:lnTo>
                  <a:pt x="9601198" y="91444"/>
                </a:lnTo>
                <a:cubicBezTo>
                  <a:pt x="9601198" y="40942"/>
                  <a:pt x="9642138" y="2"/>
                  <a:pt x="9692640" y="2"/>
                </a:cubicBezTo>
                <a:close/>
                <a:moveTo>
                  <a:pt x="91442" y="2"/>
                </a:moveTo>
                <a:lnTo>
                  <a:pt x="457198" y="2"/>
                </a:lnTo>
                <a:cubicBezTo>
                  <a:pt x="507700" y="2"/>
                  <a:pt x="548640" y="40942"/>
                  <a:pt x="548640" y="91444"/>
                </a:cubicBezTo>
                <a:lnTo>
                  <a:pt x="548640" y="7223758"/>
                </a:lnTo>
                <a:cubicBezTo>
                  <a:pt x="548640" y="7274260"/>
                  <a:pt x="507700" y="7315200"/>
                  <a:pt x="457198" y="7315200"/>
                </a:cubicBezTo>
                <a:lnTo>
                  <a:pt x="91442" y="7315200"/>
                </a:lnTo>
                <a:cubicBezTo>
                  <a:pt x="40940" y="7315200"/>
                  <a:pt x="0" y="7274260"/>
                  <a:pt x="0" y="7223758"/>
                </a:cubicBezTo>
                <a:lnTo>
                  <a:pt x="0" y="91444"/>
                </a:lnTo>
                <a:cubicBezTo>
                  <a:pt x="0" y="40942"/>
                  <a:pt x="40940" y="2"/>
                  <a:pt x="91442" y="2"/>
                </a:cubicBezTo>
                <a:close/>
                <a:moveTo>
                  <a:pt x="6263640" y="1"/>
                </a:moveTo>
                <a:lnTo>
                  <a:pt x="6629396" y="1"/>
                </a:lnTo>
                <a:cubicBezTo>
                  <a:pt x="6679898" y="1"/>
                  <a:pt x="6720838" y="40941"/>
                  <a:pt x="6720838" y="91443"/>
                </a:cubicBezTo>
                <a:lnTo>
                  <a:pt x="6720838" y="3108958"/>
                </a:lnTo>
                <a:cubicBezTo>
                  <a:pt x="6720838" y="3159460"/>
                  <a:pt x="6679898" y="3200400"/>
                  <a:pt x="6629396" y="3200400"/>
                </a:cubicBezTo>
                <a:lnTo>
                  <a:pt x="6263640" y="3200400"/>
                </a:lnTo>
                <a:cubicBezTo>
                  <a:pt x="6213138" y="3200400"/>
                  <a:pt x="6172198" y="3159460"/>
                  <a:pt x="6172198" y="3108958"/>
                </a:cubicBezTo>
                <a:lnTo>
                  <a:pt x="6172198" y="91443"/>
                </a:lnTo>
                <a:cubicBezTo>
                  <a:pt x="6172198" y="40941"/>
                  <a:pt x="6213138" y="1"/>
                  <a:pt x="6263640" y="1"/>
                </a:cubicBezTo>
                <a:close/>
                <a:moveTo>
                  <a:pt x="5577840" y="1"/>
                </a:moveTo>
                <a:lnTo>
                  <a:pt x="5943596" y="1"/>
                </a:lnTo>
                <a:cubicBezTo>
                  <a:pt x="5994098" y="1"/>
                  <a:pt x="6035038" y="40941"/>
                  <a:pt x="6035038" y="91443"/>
                </a:cubicBezTo>
                <a:lnTo>
                  <a:pt x="6035038" y="3566158"/>
                </a:lnTo>
                <a:cubicBezTo>
                  <a:pt x="6035038" y="3616660"/>
                  <a:pt x="5994098" y="3657600"/>
                  <a:pt x="5943596" y="3657600"/>
                </a:cubicBezTo>
                <a:lnTo>
                  <a:pt x="5577840" y="3657600"/>
                </a:lnTo>
                <a:cubicBezTo>
                  <a:pt x="5527338" y="3657600"/>
                  <a:pt x="5486398" y="3616660"/>
                  <a:pt x="5486398" y="3566158"/>
                </a:cubicBezTo>
                <a:lnTo>
                  <a:pt x="5486398" y="91443"/>
                </a:lnTo>
                <a:cubicBezTo>
                  <a:pt x="5486398" y="40941"/>
                  <a:pt x="5527338" y="1"/>
                  <a:pt x="5577840" y="1"/>
                </a:cubicBezTo>
                <a:close/>
                <a:moveTo>
                  <a:pt x="4892040" y="1"/>
                </a:moveTo>
                <a:lnTo>
                  <a:pt x="5257796" y="1"/>
                </a:lnTo>
                <a:cubicBezTo>
                  <a:pt x="5308298" y="1"/>
                  <a:pt x="5349238" y="40941"/>
                  <a:pt x="5349238" y="91443"/>
                </a:cubicBezTo>
                <a:lnTo>
                  <a:pt x="5349238" y="4023358"/>
                </a:lnTo>
                <a:cubicBezTo>
                  <a:pt x="5349238" y="4073860"/>
                  <a:pt x="5308298" y="4114800"/>
                  <a:pt x="5257796" y="4114800"/>
                </a:cubicBezTo>
                <a:lnTo>
                  <a:pt x="4892040" y="4114800"/>
                </a:lnTo>
                <a:cubicBezTo>
                  <a:pt x="4841538" y="4114800"/>
                  <a:pt x="4800598" y="4073860"/>
                  <a:pt x="4800598" y="4023358"/>
                </a:cubicBezTo>
                <a:lnTo>
                  <a:pt x="4800598" y="91443"/>
                </a:lnTo>
                <a:cubicBezTo>
                  <a:pt x="4800598" y="40941"/>
                  <a:pt x="4841538" y="1"/>
                  <a:pt x="4892040" y="1"/>
                </a:cubicBezTo>
                <a:close/>
                <a:moveTo>
                  <a:pt x="4206240" y="1"/>
                </a:moveTo>
                <a:lnTo>
                  <a:pt x="4571996" y="1"/>
                </a:lnTo>
                <a:cubicBezTo>
                  <a:pt x="4622498" y="1"/>
                  <a:pt x="4663438" y="40941"/>
                  <a:pt x="4663438" y="91443"/>
                </a:cubicBezTo>
                <a:lnTo>
                  <a:pt x="4663438" y="4480558"/>
                </a:lnTo>
                <a:cubicBezTo>
                  <a:pt x="4663438" y="4531060"/>
                  <a:pt x="4622498" y="4572000"/>
                  <a:pt x="4571996" y="4572000"/>
                </a:cubicBezTo>
                <a:lnTo>
                  <a:pt x="4206240" y="4572000"/>
                </a:lnTo>
                <a:cubicBezTo>
                  <a:pt x="4155740" y="4572000"/>
                  <a:pt x="4114800" y="4531060"/>
                  <a:pt x="4114800" y="4480558"/>
                </a:cubicBezTo>
                <a:lnTo>
                  <a:pt x="4114800" y="91443"/>
                </a:lnTo>
                <a:cubicBezTo>
                  <a:pt x="4114800" y="40941"/>
                  <a:pt x="4155740" y="1"/>
                  <a:pt x="4206240" y="1"/>
                </a:cubicBezTo>
                <a:close/>
                <a:moveTo>
                  <a:pt x="3520442" y="1"/>
                </a:moveTo>
                <a:lnTo>
                  <a:pt x="3886198" y="1"/>
                </a:lnTo>
                <a:cubicBezTo>
                  <a:pt x="3936700" y="1"/>
                  <a:pt x="3977640" y="40941"/>
                  <a:pt x="3977640" y="91443"/>
                </a:cubicBezTo>
                <a:lnTo>
                  <a:pt x="3977640" y="4937758"/>
                </a:lnTo>
                <a:cubicBezTo>
                  <a:pt x="3977640" y="4988260"/>
                  <a:pt x="3936700" y="5029200"/>
                  <a:pt x="3886198" y="5029200"/>
                </a:cubicBezTo>
                <a:lnTo>
                  <a:pt x="3520442" y="5029200"/>
                </a:lnTo>
                <a:cubicBezTo>
                  <a:pt x="3469940" y="5029200"/>
                  <a:pt x="3429000" y="4988260"/>
                  <a:pt x="3429000" y="4937758"/>
                </a:cubicBezTo>
                <a:lnTo>
                  <a:pt x="3429000" y="91443"/>
                </a:lnTo>
                <a:cubicBezTo>
                  <a:pt x="3429000" y="40941"/>
                  <a:pt x="3469940" y="1"/>
                  <a:pt x="3520442" y="1"/>
                </a:cubicBezTo>
                <a:close/>
                <a:moveTo>
                  <a:pt x="2834642" y="1"/>
                </a:moveTo>
                <a:lnTo>
                  <a:pt x="3200398" y="1"/>
                </a:lnTo>
                <a:cubicBezTo>
                  <a:pt x="3250900" y="1"/>
                  <a:pt x="3291840" y="40941"/>
                  <a:pt x="3291840" y="91443"/>
                </a:cubicBezTo>
                <a:lnTo>
                  <a:pt x="3291840" y="5394958"/>
                </a:lnTo>
                <a:cubicBezTo>
                  <a:pt x="3291840" y="5445460"/>
                  <a:pt x="3250900" y="5486400"/>
                  <a:pt x="3200398" y="5486400"/>
                </a:cubicBezTo>
                <a:lnTo>
                  <a:pt x="2834642" y="5486400"/>
                </a:lnTo>
                <a:cubicBezTo>
                  <a:pt x="2784140" y="5486400"/>
                  <a:pt x="2743200" y="5445460"/>
                  <a:pt x="2743200" y="5394958"/>
                </a:cubicBezTo>
                <a:lnTo>
                  <a:pt x="2743200" y="91443"/>
                </a:lnTo>
                <a:cubicBezTo>
                  <a:pt x="2743200" y="40941"/>
                  <a:pt x="2784140" y="1"/>
                  <a:pt x="2834642" y="1"/>
                </a:cubicBezTo>
                <a:close/>
                <a:moveTo>
                  <a:pt x="2148841" y="1"/>
                </a:moveTo>
                <a:lnTo>
                  <a:pt x="2514598" y="1"/>
                </a:lnTo>
                <a:cubicBezTo>
                  <a:pt x="2565100" y="1"/>
                  <a:pt x="2606040" y="40941"/>
                  <a:pt x="2606040" y="91443"/>
                </a:cubicBezTo>
                <a:lnTo>
                  <a:pt x="2606040" y="5852158"/>
                </a:lnTo>
                <a:cubicBezTo>
                  <a:pt x="2606040" y="5902660"/>
                  <a:pt x="2565100" y="5943600"/>
                  <a:pt x="2514598" y="5943600"/>
                </a:cubicBezTo>
                <a:lnTo>
                  <a:pt x="2148841" y="5943600"/>
                </a:lnTo>
                <a:cubicBezTo>
                  <a:pt x="2098339" y="5943600"/>
                  <a:pt x="2057400" y="5902660"/>
                  <a:pt x="2057400" y="5852158"/>
                </a:cubicBezTo>
                <a:lnTo>
                  <a:pt x="2057400" y="91443"/>
                </a:lnTo>
                <a:cubicBezTo>
                  <a:pt x="2057400" y="40941"/>
                  <a:pt x="2098339" y="1"/>
                  <a:pt x="2148841" y="1"/>
                </a:cubicBezTo>
                <a:close/>
                <a:moveTo>
                  <a:pt x="1463041" y="1"/>
                </a:moveTo>
                <a:lnTo>
                  <a:pt x="1828797" y="1"/>
                </a:lnTo>
                <a:cubicBezTo>
                  <a:pt x="1879299" y="1"/>
                  <a:pt x="1920239" y="40941"/>
                  <a:pt x="1920239" y="91443"/>
                </a:cubicBezTo>
                <a:lnTo>
                  <a:pt x="1920239" y="6309358"/>
                </a:lnTo>
                <a:cubicBezTo>
                  <a:pt x="1920239" y="6359860"/>
                  <a:pt x="1879299" y="6400800"/>
                  <a:pt x="1828797" y="6400800"/>
                </a:cubicBezTo>
                <a:lnTo>
                  <a:pt x="1463041" y="6400800"/>
                </a:lnTo>
                <a:cubicBezTo>
                  <a:pt x="1412539" y="6400800"/>
                  <a:pt x="1371599" y="6359860"/>
                  <a:pt x="1371599" y="6309358"/>
                </a:cubicBezTo>
                <a:lnTo>
                  <a:pt x="1371599" y="91443"/>
                </a:lnTo>
                <a:cubicBezTo>
                  <a:pt x="1371599" y="40941"/>
                  <a:pt x="1412539" y="1"/>
                  <a:pt x="1463041" y="1"/>
                </a:cubicBezTo>
                <a:close/>
                <a:moveTo>
                  <a:pt x="777242" y="1"/>
                </a:moveTo>
                <a:lnTo>
                  <a:pt x="1142998" y="1"/>
                </a:lnTo>
                <a:cubicBezTo>
                  <a:pt x="1193500" y="1"/>
                  <a:pt x="1234440" y="40941"/>
                  <a:pt x="1234440" y="91443"/>
                </a:cubicBezTo>
                <a:lnTo>
                  <a:pt x="1234440" y="6766558"/>
                </a:lnTo>
                <a:cubicBezTo>
                  <a:pt x="1234440" y="6817060"/>
                  <a:pt x="1193500" y="6858000"/>
                  <a:pt x="1142998" y="6858000"/>
                </a:cubicBezTo>
                <a:lnTo>
                  <a:pt x="777242" y="6858000"/>
                </a:lnTo>
                <a:cubicBezTo>
                  <a:pt x="726740" y="6858000"/>
                  <a:pt x="685800" y="6817060"/>
                  <a:pt x="685800" y="6766558"/>
                </a:cubicBezTo>
                <a:lnTo>
                  <a:pt x="685800" y="91443"/>
                </a:lnTo>
                <a:cubicBezTo>
                  <a:pt x="685800" y="40941"/>
                  <a:pt x="726740" y="1"/>
                  <a:pt x="777242" y="1"/>
                </a:cubicBezTo>
                <a:close/>
                <a:moveTo>
                  <a:pt x="9006840" y="0"/>
                </a:moveTo>
                <a:lnTo>
                  <a:pt x="9372596" y="0"/>
                </a:lnTo>
                <a:cubicBezTo>
                  <a:pt x="9423098" y="0"/>
                  <a:pt x="9464038" y="40940"/>
                  <a:pt x="9464038" y="91442"/>
                </a:cubicBezTo>
                <a:lnTo>
                  <a:pt x="9464038" y="1280158"/>
                </a:lnTo>
                <a:cubicBezTo>
                  <a:pt x="9464038" y="1330660"/>
                  <a:pt x="9423098" y="1371600"/>
                  <a:pt x="9372596" y="1371600"/>
                </a:cubicBezTo>
                <a:lnTo>
                  <a:pt x="9006840" y="1371600"/>
                </a:lnTo>
                <a:cubicBezTo>
                  <a:pt x="8956338" y="1371600"/>
                  <a:pt x="8915398" y="1330660"/>
                  <a:pt x="8915398" y="1280158"/>
                </a:cubicBezTo>
                <a:lnTo>
                  <a:pt x="8915398" y="91442"/>
                </a:lnTo>
                <a:cubicBezTo>
                  <a:pt x="8915398" y="40940"/>
                  <a:pt x="8956338" y="0"/>
                  <a:pt x="9006840" y="0"/>
                </a:cubicBezTo>
                <a:close/>
                <a:moveTo>
                  <a:pt x="8321040" y="0"/>
                </a:moveTo>
                <a:lnTo>
                  <a:pt x="8686796" y="0"/>
                </a:lnTo>
                <a:cubicBezTo>
                  <a:pt x="8737298" y="0"/>
                  <a:pt x="8778238" y="40940"/>
                  <a:pt x="8778238" y="91442"/>
                </a:cubicBezTo>
                <a:lnTo>
                  <a:pt x="8778238" y="1737358"/>
                </a:lnTo>
                <a:cubicBezTo>
                  <a:pt x="8778238" y="1787860"/>
                  <a:pt x="8737298" y="1828800"/>
                  <a:pt x="8686796" y="1828800"/>
                </a:cubicBezTo>
                <a:lnTo>
                  <a:pt x="8321040" y="1828800"/>
                </a:lnTo>
                <a:cubicBezTo>
                  <a:pt x="8270538" y="1828800"/>
                  <a:pt x="8229598" y="1787860"/>
                  <a:pt x="8229598" y="1737358"/>
                </a:cubicBezTo>
                <a:lnTo>
                  <a:pt x="8229598" y="91442"/>
                </a:lnTo>
                <a:cubicBezTo>
                  <a:pt x="8229598" y="40940"/>
                  <a:pt x="8270538" y="0"/>
                  <a:pt x="8321040" y="0"/>
                </a:cubicBezTo>
                <a:close/>
                <a:moveTo>
                  <a:pt x="7635240" y="0"/>
                </a:moveTo>
                <a:lnTo>
                  <a:pt x="8000996" y="0"/>
                </a:lnTo>
                <a:cubicBezTo>
                  <a:pt x="8051498" y="0"/>
                  <a:pt x="8092438" y="40940"/>
                  <a:pt x="8092438" y="91442"/>
                </a:cubicBezTo>
                <a:lnTo>
                  <a:pt x="8092438" y="2194558"/>
                </a:lnTo>
                <a:cubicBezTo>
                  <a:pt x="8092438" y="2245060"/>
                  <a:pt x="8051498" y="2286000"/>
                  <a:pt x="8000996" y="2286000"/>
                </a:cubicBezTo>
                <a:lnTo>
                  <a:pt x="7635240" y="2286000"/>
                </a:lnTo>
                <a:cubicBezTo>
                  <a:pt x="7584738" y="2286000"/>
                  <a:pt x="7543798" y="2245060"/>
                  <a:pt x="7543798" y="2194558"/>
                </a:cubicBezTo>
                <a:lnTo>
                  <a:pt x="7543798" y="91442"/>
                </a:lnTo>
                <a:cubicBezTo>
                  <a:pt x="7543798" y="40940"/>
                  <a:pt x="7584738" y="0"/>
                  <a:pt x="7635240" y="0"/>
                </a:cubicBezTo>
                <a:close/>
                <a:moveTo>
                  <a:pt x="6949440" y="0"/>
                </a:moveTo>
                <a:lnTo>
                  <a:pt x="7315196" y="0"/>
                </a:lnTo>
                <a:cubicBezTo>
                  <a:pt x="7365698" y="0"/>
                  <a:pt x="7406638" y="40940"/>
                  <a:pt x="7406638" y="91442"/>
                </a:cubicBezTo>
                <a:lnTo>
                  <a:pt x="7406638" y="2651758"/>
                </a:lnTo>
                <a:cubicBezTo>
                  <a:pt x="7406638" y="2702260"/>
                  <a:pt x="7365698" y="2743200"/>
                  <a:pt x="7315196" y="2743200"/>
                </a:cubicBezTo>
                <a:lnTo>
                  <a:pt x="6949440" y="2743200"/>
                </a:lnTo>
                <a:cubicBezTo>
                  <a:pt x="6898938" y="2743200"/>
                  <a:pt x="6857998" y="2702260"/>
                  <a:pt x="6857998" y="2651758"/>
                </a:cubicBezTo>
                <a:lnTo>
                  <a:pt x="6857998" y="91442"/>
                </a:lnTo>
                <a:cubicBezTo>
                  <a:pt x="6857998" y="40940"/>
                  <a:pt x="6898938" y="0"/>
                  <a:pt x="6949440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118133313"/>
      </p:ext>
    </p:extLst>
  </p:cSld>
  <p:clrMapOvr>
    <a:masterClrMapping/>
  </p:clrMapOvr>
  <p:transition spd="slow">
    <p:cover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700565" y="3"/>
            <a:ext cx="5541818" cy="6343649"/>
          </a:xfrm>
          <a:custGeom>
            <a:avLst/>
            <a:gdLst>
              <a:gd name="connsiteX0" fmla="*/ 8321041 w 9144001"/>
              <a:gd name="connsiteY0" fmla="*/ 9601199 h 10149838"/>
              <a:gd name="connsiteX1" fmla="*/ 9052557 w 9144001"/>
              <a:gd name="connsiteY1" fmla="*/ 9601199 h 10149838"/>
              <a:gd name="connsiteX2" fmla="*/ 9144001 w 9144001"/>
              <a:gd name="connsiteY2" fmla="*/ 9692641 h 10149838"/>
              <a:gd name="connsiteX3" fmla="*/ 9144001 w 9144001"/>
              <a:gd name="connsiteY3" fmla="*/ 10058397 h 10149838"/>
              <a:gd name="connsiteX4" fmla="*/ 9088151 w 9144001"/>
              <a:gd name="connsiteY4" fmla="*/ 10142653 h 10149838"/>
              <a:gd name="connsiteX5" fmla="*/ 9052561 w 9144001"/>
              <a:gd name="connsiteY5" fmla="*/ 10149838 h 10149838"/>
              <a:gd name="connsiteX6" fmla="*/ 8321037 w 9144001"/>
              <a:gd name="connsiteY6" fmla="*/ 10149838 h 10149838"/>
              <a:gd name="connsiteX7" fmla="*/ 8285449 w 9144001"/>
              <a:gd name="connsiteY7" fmla="*/ 10142653 h 10149838"/>
              <a:gd name="connsiteX8" fmla="*/ 8229601 w 9144001"/>
              <a:gd name="connsiteY8" fmla="*/ 10058397 h 10149838"/>
              <a:gd name="connsiteX9" fmla="*/ 8229601 w 9144001"/>
              <a:gd name="connsiteY9" fmla="*/ 9692641 h 10149838"/>
              <a:gd name="connsiteX10" fmla="*/ 8321041 w 9144001"/>
              <a:gd name="connsiteY10" fmla="*/ 9601199 h 10149838"/>
              <a:gd name="connsiteX11" fmla="*/ 7905405 w 9144001"/>
              <a:gd name="connsiteY11" fmla="*/ 8915399 h 10149838"/>
              <a:gd name="connsiteX12" fmla="*/ 9052557 w 9144001"/>
              <a:gd name="connsiteY12" fmla="*/ 8915399 h 10149838"/>
              <a:gd name="connsiteX13" fmla="*/ 9144001 w 9144001"/>
              <a:gd name="connsiteY13" fmla="*/ 9006841 h 10149838"/>
              <a:gd name="connsiteX14" fmla="*/ 9144001 w 9144001"/>
              <a:gd name="connsiteY14" fmla="*/ 9372597 h 10149838"/>
              <a:gd name="connsiteX15" fmla="*/ 9052557 w 9144001"/>
              <a:gd name="connsiteY15" fmla="*/ 9464039 h 10149838"/>
              <a:gd name="connsiteX16" fmla="*/ 7905405 w 9144001"/>
              <a:gd name="connsiteY16" fmla="*/ 9464039 h 10149838"/>
              <a:gd name="connsiteX17" fmla="*/ 7813965 w 9144001"/>
              <a:gd name="connsiteY17" fmla="*/ 9372597 h 10149838"/>
              <a:gd name="connsiteX18" fmla="*/ 7813965 w 9144001"/>
              <a:gd name="connsiteY18" fmla="*/ 9006841 h 10149838"/>
              <a:gd name="connsiteX19" fmla="*/ 7905405 w 9144001"/>
              <a:gd name="connsiteY19" fmla="*/ 8915399 h 10149838"/>
              <a:gd name="connsiteX20" fmla="*/ 6209609 w 9144001"/>
              <a:gd name="connsiteY20" fmla="*/ 8229599 h 10149838"/>
              <a:gd name="connsiteX21" fmla="*/ 9052559 w 9144001"/>
              <a:gd name="connsiteY21" fmla="*/ 8229599 h 10149838"/>
              <a:gd name="connsiteX22" fmla="*/ 9144001 w 9144001"/>
              <a:gd name="connsiteY22" fmla="*/ 8321041 h 10149838"/>
              <a:gd name="connsiteX23" fmla="*/ 9144001 w 9144001"/>
              <a:gd name="connsiteY23" fmla="*/ 8686797 h 10149838"/>
              <a:gd name="connsiteX24" fmla="*/ 9052559 w 9144001"/>
              <a:gd name="connsiteY24" fmla="*/ 8778239 h 10149838"/>
              <a:gd name="connsiteX25" fmla="*/ 6209609 w 9144001"/>
              <a:gd name="connsiteY25" fmla="*/ 8778239 h 10149838"/>
              <a:gd name="connsiteX26" fmla="*/ 6118167 w 9144001"/>
              <a:gd name="connsiteY26" fmla="*/ 8686797 h 10149838"/>
              <a:gd name="connsiteX27" fmla="*/ 6118167 w 9144001"/>
              <a:gd name="connsiteY27" fmla="*/ 8321041 h 10149838"/>
              <a:gd name="connsiteX28" fmla="*/ 6209609 w 9144001"/>
              <a:gd name="connsiteY28" fmla="*/ 8229599 h 10149838"/>
              <a:gd name="connsiteX29" fmla="*/ 6841377 w 9144001"/>
              <a:gd name="connsiteY29" fmla="*/ 7543799 h 10149838"/>
              <a:gd name="connsiteX30" fmla="*/ 9052557 w 9144001"/>
              <a:gd name="connsiteY30" fmla="*/ 7543799 h 10149838"/>
              <a:gd name="connsiteX31" fmla="*/ 9144001 w 9144001"/>
              <a:gd name="connsiteY31" fmla="*/ 7635241 h 10149838"/>
              <a:gd name="connsiteX32" fmla="*/ 9144001 w 9144001"/>
              <a:gd name="connsiteY32" fmla="*/ 8000997 h 10149838"/>
              <a:gd name="connsiteX33" fmla="*/ 9052557 w 9144001"/>
              <a:gd name="connsiteY33" fmla="*/ 8092439 h 10149838"/>
              <a:gd name="connsiteX34" fmla="*/ 6841377 w 9144001"/>
              <a:gd name="connsiteY34" fmla="*/ 8092439 h 10149838"/>
              <a:gd name="connsiteX35" fmla="*/ 6749935 w 9144001"/>
              <a:gd name="connsiteY35" fmla="*/ 8000997 h 10149838"/>
              <a:gd name="connsiteX36" fmla="*/ 6749935 w 9144001"/>
              <a:gd name="connsiteY36" fmla="*/ 7635241 h 10149838"/>
              <a:gd name="connsiteX37" fmla="*/ 6841377 w 9144001"/>
              <a:gd name="connsiteY37" fmla="*/ 7543799 h 10149838"/>
              <a:gd name="connsiteX38" fmla="*/ 7673341 w 9144001"/>
              <a:gd name="connsiteY38" fmla="*/ 6857999 h 10149838"/>
              <a:gd name="connsiteX39" fmla="*/ 9052557 w 9144001"/>
              <a:gd name="connsiteY39" fmla="*/ 6857999 h 10149838"/>
              <a:gd name="connsiteX40" fmla="*/ 9143999 w 9144001"/>
              <a:gd name="connsiteY40" fmla="*/ 6949441 h 10149838"/>
              <a:gd name="connsiteX41" fmla="*/ 9143999 w 9144001"/>
              <a:gd name="connsiteY41" fmla="*/ 7315197 h 10149838"/>
              <a:gd name="connsiteX42" fmla="*/ 9052557 w 9144001"/>
              <a:gd name="connsiteY42" fmla="*/ 7406639 h 10149838"/>
              <a:gd name="connsiteX43" fmla="*/ 7673341 w 9144001"/>
              <a:gd name="connsiteY43" fmla="*/ 7406639 h 10149838"/>
              <a:gd name="connsiteX44" fmla="*/ 7581899 w 9144001"/>
              <a:gd name="connsiteY44" fmla="*/ 7315197 h 10149838"/>
              <a:gd name="connsiteX45" fmla="*/ 7581899 w 9144001"/>
              <a:gd name="connsiteY45" fmla="*/ 6949441 h 10149838"/>
              <a:gd name="connsiteX46" fmla="*/ 7673341 w 9144001"/>
              <a:gd name="connsiteY46" fmla="*/ 6857999 h 10149838"/>
              <a:gd name="connsiteX47" fmla="*/ 4829698 w 9144001"/>
              <a:gd name="connsiteY47" fmla="*/ 6172199 h 10149838"/>
              <a:gd name="connsiteX48" fmla="*/ 9052557 w 9144001"/>
              <a:gd name="connsiteY48" fmla="*/ 6172199 h 10149838"/>
              <a:gd name="connsiteX49" fmla="*/ 9144001 w 9144001"/>
              <a:gd name="connsiteY49" fmla="*/ 6263641 h 10149838"/>
              <a:gd name="connsiteX50" fmla="*/ 9144001 w 9144001"/>
              <a:gd name="connsiteY50" fmla="*/ 6629397 h 10149838"/>
              <a:gd name="connsiteX51" fmla="*/ 9052557 w 9144001"/>
              <a:gd name="connsiteY51" fmla="*/ 6720839 h 10149838"/>
              <a:gd name="connsiteX52" fmla="*/ 4829698 w 9144001"/>
              <a:gd name="connsiteY52" fmla="*/ 6720839 h 10149838"/>
              <a:gd name="connsiteX53" fmla="*/ 4738256 w 9144001"/>
              <a:gd name="connsiteY53" fmla="*/ 6629397 h 10149838"/>
              <a:gd name="connsiteX54" fmla="*/ 4738256 w 9144001"/>
              <a:gd name="connsiteY54" fmla="*/ 6263641 h 10149838"/>
              <a:gd name="connsiteX55" fmla="*/ 4829698 w 9144001"/>
              <a:gd name="connsiteY55" fmla="*/ 6172199 h 10149838"/>
              <a:gd name="connsiteX56" fmla="*/ 5178831 w 9144001"/>
              <a:gd name="connsiteY56" fmla="*/ 5486399 h 10149838"/>
              <a:gd name="connsiteX57" fmla="*/ 9052557 w 9144001"/>
              <a:gd name="connsiteY57" fmla="*/ 5486399 h 10149838"/>
              <a:gd name="connsiteX58" fmla="*/ 9144001 w 9144001"/>
              <a:gd name="connsiteY58" fmla="*/ 5577841 h 10149838"/>
              <a:gd name="connsiteX59" fmla="*/ 9144001 w 9144001"/>
              <a:gd name="connsiteY59" fmla="*/ 5943597 h 10149838"/>
              <a:gd name="connsiteX60" fmla="*/ 9052557 w 9144001"/>
              <a:gd name="connsiteY60" fmla="*/ 6035039 h 10149838"/>
              <a:gd name="connsiteX61" fmla="*/ 5178831 w 9144001"/>
              <a:gd name="connsiteY61" fmla="*/ 6035039 h 10149838"/>
              <a:gd name="connsiteX62" fmla="*/ 5087389 w 9144001"/>
              <a:gd name="connsiteY62" fmla="*/ 5943597 h 10149838"/>
              <a:gd name="connsiteX63" fmla="*/ 5087389 w 9144001"/>
              <a:gd name="connsiteY63" fmla="*/ 5577841 h 10149838"/>
              <a:gd name="connsiteX64" fmla="*/ 5178831 w 9144001"/>
              <a:gd name="connsiteY64" fmla="*/ 5486399 h 10149838"/>
              <a:gd name="connsiteX65" fmla="*/ 4513814 w 9144001"/>
              <a:gd name="connsiteY65" fmla="*/ 4800599 h 10149838"/>
              <a:gd name="connsiteX66" fmla="*/ 9052557 w 9144001"/>
              <a:gd name="connsiteY66" fmla="*/ 4800599 h 10149838"/>
              <a:gd name="connsiteX67" fmla="*/ 9144001 w 9144001"/>
              <a:gd name="connsiteY67" fmla="*/ 4892041 h 10149838"/>
              <a:gd name="connsiteX68" fmla="*/ 9144001 w 9144001"/>
              <a:gd name="connsiteY68" fmla="*/ 5257797 h 10149838"/>
              <a:gd name="connsiteX69" fmla="*/ 9052557 w 9144001"/>
              <a:gd name="connsiteY69" fmla="*/ 5349239 h 10149838"/>
              <a:gd name="connsiteX70" fmla="*/ 4513814 w 9144001"/>
              <a:gd name="connsiteY70" fmla="*/ 5349239 h 10149838"/>
              <a:gd name="connsiteX71" fmla="*/ 4422372 w 9144001"/>
              <a:gd name="connsiteY71" fmla="*/ 5257797 h 10149838"/>
              <a:gd name="connsiteX72" fmla="*/ 4422372 w 9144001"/>
              <a:gd name="connsiteY72" fmla="*/ 4892041 h 10149838"/>
              <a:gd name="connsiteX73" fmla="*/ 4513814 w 9144001"/>
              <a:gd name="connsiteY73" fmla="*/ 4800599 h 10149838"/>
              <a:gd name="connsiteX74" fmla="*/ 5394961 w 9144001"/>
              <a:gd name="connsiteY74" fmla="*/ 4114800 h 10149838"/>
              <a:gd name="connsiteX75" fmla="*/ 9052557 w 9144001"/>
              <a:gd name="connsiteY75" fmla="*/ 4114800 h 10149838"/>
              <a:gd name="connsiteX76" fmla="*/ 9143999 w 9144001"/>
              <a:gd name="connsiteY76" fmla="*/ 4206241 h 10149838"/>
              <a:gd name="connsiteX77" fmla="*/ 9143999 w 9144001"/>
              <a:gd name="connsiteY77" fmla="*/ 4571997 h 10149838"/>
              <a:gd name="connsiteX78" fmla="*/ 9052557 w 9144001"/>
              <a:gd name="connsiteY78" fmla="*/ 4663439 h 10149838"/>
              <a:gd name="connsiteX79" fmla="*/ 5394961 w 9144001"/>
              <a:gd name="connsiteY79" fmla="*/ 4663439 h 10149838"/>
              <a:gd name="connsiteX80" fmla="*/ 5303519 w 9144001"/>
              <a:gd name="connsiteY80" fmla="*/ 4571997 h 10149838"/>
              <a:gd name="connsiteX81" fmla="*/ 5303519 w 9144001"/>
              <a:gd name="connsiteY81" fmla="*/ 4206241 h 10149838"/>
              <a:gd name="connsiteX82" fmla="*/ 5394961 w 9144001"/>
              <a:gd name="connsiteY82" fmla="*/ 4114800 h 10149838"/>
              <a:gd name="connsiteX83" fmla="*/ 3516286 w 9144001"/>
              <a:gd name="connsiteY83" fmla="*/ 3429000 h 10149838"/>
              <a:gd name="connsiteX84" fmla="*/ 9052557 w 9144001"/>
              <a:gd name="connsiteY84" fmla="*/ 3429000 h 10149838"/>
              <a:gd name="connsiteX85" fmla="*/ 9143999 w 9144001"/>
              <a:gd name="connsiteY85" fmla="*/ 3520442 h 10149838"/>
              <a:gd name="connsiteX86" fmla="*/ 9143999 w 9144001"/>
              <a:gd name="connsiteY86" fmla="*/ 3886197 h 10149838"/>
              <a:gd name="connsiteX87" fmla="*/ 9052557 w 9144001"/>
              <a:gd name="connsiteY87" fmla="*/ 3977640 h 10149838"/>
              <a:gd name="connsiteX88" fmla="*/ 3516286 w 9144001"/>
              <a:gd name="connsiteY88" fmla="*/ 3977640 h 10149838"/>
              <a:gd name="connsiteX89" fmla="*/ 3424844 w 9144001"/>
              <a:gd name="connsiteY89" fmla="*/ 3886197 h 10149838"/>
              <a:gd name="connsiteX90" fmla="*/ 3424844 w 9144001"/>
              <a:gd name="connsiteY90" fmla="*/ 3520442 h 10149838"/>
              <a:gd name="connsiteX91" fmla="*/ 3516286 w 9144001"/>
              <a:gd name="connsiteY91" fmla="*/ 3429000 h 10149838"/>
              <a:gd name="connsiteX92" fmla="*/ 5760720 w 9144001"/>
              <a:gd name="connsiteY92" fmla="*/ 2743199 h 10149838"/>
              <a:gd name="connsiteX93" fmla="*/ 9052557 w 9144001"/>
              <a:gd name="connsiteY93" fmla="*/ 2743199 h 10149838"/>
              <a:gd name="connsiteX94" fmla="*/ 9143999 w 9144001"/>
              <a:gd name="connsiteY94" fmla="*/ 2834642 h 10149838"/>
              <a:gd name="connsiteX95" fmla="*/ 9143999 w 9144001"/>
              <a:gd name="connsiteY95" fmla="*/ 3200398 h 10149838"/>
              <a:gd name="connsiteX96" fmla="*/ 9052557 w 9144001"/>
              <a:gd name="connsiteY96" fmla="*/ 3291840 h 10149838"/>
              <a:gd name="connsiteX97" fmla="*/ 5760720 w 9144001"/>
              <a:gd name="connsiteY97" fmla="*/ 3291840 h 10149838"/>
              <a:gd name="connsiteX98" fmla="*/ 5669278 w 9144001"/>
              <a:gd name="connsiteY98" fmla="*/ 3200398 h 10149838"/>
              <a:gd name="connsiteX99" fmla="*/ 5669278 w 9144001"/>
              <a:gd name="connsiteY99" fmla="*/ 2834642 h 10149838"/>
              <a:gd name="connsiteX100" fmla="*/ 5760720 w 9144001"/>
              <a:gd name="connsiteY100" fmla="*/ 2743199 h 10149838"/>
              <a:gd name="connsiteX101" fmla="*/ 1238598 w 9144001"/>
              <a:gd name="connsiteY101" fmla="*/ 2057400 h 10149838"/>
              <a:gd name="connsiteX102" fmla="*/ 9052557 w 9144001"/>
              <a:gd name="connsiteY102" fmla="*/ 2057400 h 10149838"/>
              <a:gd name="connsiteX103" fmla="*/ 9143997 w 9144001"/>
              <a:gd name="connsiteY103" fmla="*/ 2148842 h 10149838"/>
              <a:gd name="connsiteX104" fmla="*/ 9143997 w 9144001"/>
              <a:gd name="connsiteY104" fmla="*/ 2514598 h 10149838"/>
              <a:gd name="connsiteX105" fmla="*/ 9052557 w 9144001"/>
              <a:gd name="connsiteY105" fmla="*/ 2606040 h 10149838"/>
              <a:gd name="connsiteX106" fmla="*/ 1238598 w 9144001"/>
              <a:gd name="connsiteY106" fmla="*/ 2606040 h 10149838"/>
              <a:gd name="connsiteX107" fmla="*/ 1147156 w 9144001"/>
              <a:gd name="connsiteY107" fmla="*/ 2514598 h 10149838"/>
              <a:gd name="connsiteX108" fmla="*/ 1147156 w 9144001"/>
              <a:gd name="connsiteY108" fmla="*/ 2148842 h 10149838"/>
              <a:gd name="connsiteX109" fmla="*/ 1238598 w 9144001"/>
              <a:gd name="connsiteY109" fmla="*/ 2057400 h 10149838"/>
              <a:gd name="connsiteX110" fmla="*/ 2635137 w 9144001"/>
              <a:gd name="connsiteY110" fmla="*/ 1371600 h 10149838"/>
              <a:gd name="connsiteX111" fmla="*/ 9052557 w 9144001"/>
              <a:gd name="connsiteY111" fmla="*/ 1371600 h 10149838"/>
              <a:gd name="connsiteX112" fmla="*/ 9143997 w 9144001"/>
              <a:gd name="connsiteY112" fmla="*/ 1463042 h 10149838"/>
              <a:gd name="connsiteX113" fmla="*/ 9143997 w 9144001"/>
              <a:gd name="connsiteY113" fmla="*/ 1828798 h 10149838"/>
              <a:gd name="connsiteX114" fmla="*/ 9052557 w 9144001"/>
              <a:gd name="connsiteY114" fmla="*/ 1920240 h 10149838"/>
              <a:gd name="connsiteX115" fmla="*/ 2635137 w 9144001"/>
              <a:gd name="connsiteY115" fmla="*/ 1920240 h 10149838"/>
              <a:gd name="connsiteX116" fmla="*/ 2543695 w 9144001"/>
              <a:gd name="connsiteY116" fmla="*/ 1828798 h 10149838"/>
              <a:gd name="connsiteX117" fmla="*/ 2543695 w 9144001"/>
              <a:gd name="connsiteY117" fmla="*/ 1463042 h 10149838"/>
              <a:gd name="connsiteX118" fmla="*/ 2635137 w 9144001"/>
              <a:gd name="connsiteY118" fmla="*/ 1371600 h 10149838"/>
              <a:gd name="connsiteX119" fmla="*/ 1820490 w 9144001"/>
              <a:gd name="connsiteY119" fmla="*/ 685800 h 10149838"/>
              <a:gd name="connsiteX120" fmla="*/ 9052557 w 9144001"/>
              <a:gd name="connsiteY120" fmla="*/ 685800 h 10149838"/>
              <a:gd name="connsiteX121" fmla="*/ 9143999 w 9144001"/>
              <a:gd name="connsiteY121" fmla="*/ 777242 h 10149838"/>
              <a:gd name="connsiteX122" fmla="*/ 9143999 w 9144001"/>
              <a:gd name="connsiteY122" fmla="*/ 1142998 h 10149838"/>
              <a:gd name="connsiteX123" fmla="*/ 9052557 w 9144001"/>
              <a:gd name="connsiteY123" fmla="*/ 1234440 h 10149838"/>
              <a:gd name="connsiteX124" fmla="*/ 1820490 w 9144001"/>
              <a:gd name="connsiteY124" fmla="*/ 1234440 h 10149838"/>
              <a:gd name="connsiteX125" fmla="*/ 1729048 w 9144001"/>
              <a:gd name="connsiteY125" fmla="*/ 1142998 h 10149838"/>
              <a:gd name="connsiteX126" fmla="*/ 1729048 w 9144001"/>
              <a:gd name="connsiteY126" fmla="*/ 777242 h 10149838"/>
              <a:gd name="connsiteX127" fmla="*/ 1820490 w 9144001"/>
              <a:gd name="connsiteY127" fmla="*/ 685800 h 10149838"/>
              <a:gd name="connsiteX128" fmla="*/ 91442 w 9144001"/>
              <a:gd name="connsiteY128" fmla="*/ 0 h 10149838"/>
              <a:gd name="connsiteX129" fmla="*/ 9052557 w 9144001"/>
              <a:gd name="connsiteY129" fmla="*/ 0 h 10149838"/>
              <a:gd name="connsiteX130" fmla="*/ 9143997 w 9144001"/>
              <a:gd name="connsiteY130" fmla="*/ 91442 h 10149838"/>
              <a:gd name="connsiteX131" fmla="*/ 9143997 w 9144001"/>
              <a:gd name="connsiteY131" fmla="*/ 457198 h 10149838"/>
              <a:gd name="connsiteX132" fmla="*/ 9052557 w 9144001"/>
              <a:gd name="connsiteY132" fmla="*/ 548640 h 10149838"/>
              <a:gd name="connsiteX133" fmla="*/ 91442 w 9144001"/>
              <a:gd name="connsiteY133" fmla="*/ 548640 h 10149838"/>
              <a:gd name="connsiteX134" fmla="*/ 0 w 9144001"/>
              <a:gd name="connsiteY134" fmla="*/ 457198 h 10149838"/>
              <a:gd name="connsiteX135" fmla="*/ 0 w 9144001"/>
              <a:gd name="connsiteY135" fmla="*/ 91442 h 10149838"/>
              <a:gd name="connsiteX136" fmla="*/ 91442 w 9144001"/>
              <a:gd name="connsiteY136" fmla="*/ 0 h 1014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9144001" h="10149838">
                <a:moveTo>
                  <a:pt x="8321041" y="9601199"/>
                </a:moveTo>
                <a:lnTo>
                  <a:pt x="9052557" y="9601199"/>
                </a:lnTo>
                <a:cubicBezTo>
                  <a:pt x="9103061" y="9601199"/>
                  <a:pt x="9144001" y="9642139"/>
                  <a:pt x="9144001" y="9692641"/>
                </a:cubicBezTo>
                <a:lnTo>
                  <a:pt x="9144001" y="10058397"/>
                </a:lnTo>
                <a:cubicBezTo>
                  <a:pt x="9144001" y="10096274"/>
                  <a:pt x="9120973" y="10128771"/>
                  <a:pt x="9088151" y="10142653"/>
                </a:cubicBezTo>
                <a:lnTo>
                  <a:pt x="9052561" y="10149838"/>
                </a:lnTo>
                <a:lnTo>
                  <a:pt x="8321037" y="10149838"/>
                </a:lnTo>
                <a:lnTo>
                  <a:pt x="8285449" y="10142653"/>
                </a:lnTo>
                <a:cubicBezTo>
                  <a:pt x="8252629" y="10128771"/>
                  <a:pt x="8229601" y="10096274"/>
                  <a:pt x="8229601" y="10058397"/>
                </a:cubicBezTo>
                <a:lnTo>
                  <a:pt x="8229601" y="9692641"/>
                </a:lnTo>
                <a:cubicBezTo>
                  <a:pt x="8229601" y="9642139"/>
                  <a:pt x="8270541" y="9601199"/>
                  <a:pt x="8321041" y="9601199"/>
                </a:cubicBezTo>
                <a:close/>
                <a:moveTo>
                  <a:pt x="7905405" y="8915399"/>
                </a:moveTo>
                <a:lnTo>
                  <a:pt x="9052557" y="8915399"/>
                </a:lnTo>
                <a:cubicBezTo>
                  <a:pt x="9103061" y="8915399"/>
                  <a:pt x="9144001" y="8956339"/>
                  <a:pt x="9144001" y="9006841"/>
                </a:cubicBezTo>
                <a:lnTo>
                  <a:pt x="9144001" y="9372597"/>
                </a:lnTo>
                <a:cubicBezTo>
                  <a:pt x="9144001" y="9423099"/>
                  <a:pt x="9103061" y="9464039"/>
                  <a:pt x="9052557" y="9464039"/>
                </a:cubicBezTo>
                <a:lnTo>
                  <a:pt x="7905405" y="9464039"/>
                </a:lnTo>
                <a:cubicBezTo>
                  <a:pt x="7854905" y="9464039"/>
                  <a:pt x="7813965" y="9423099"/>
                  <a:pt x="7813965" y="9372597"/>
                </a:cubicBezTo>
                <a:lnTo>
                  <a:pt x="7813965" y="9006841"/>
                </a:lnTo>
                <a:cubicBezTo>
                  <a:pt x="7813965" y="8956339"/>
                  <a:pt x="7854905" y="8915399"/>
                  <a:pt x="7905405" y="8915399"/>
                </a:cubicBezTo>
                <a:close/>
                <a:moveTo>
                  <a:pt x="6209609" y="8229599"/>
                </a:moveTo>
                <a:lnTo>
                  <a:pt x="9052559" y="8229599"/>
                </a:lnTo>
                <a:cubicBezTo>
                  <a:pt x="9103061" y="8229599"/>
                  <a:pt x="9144001" y="8270539"/>
                  <a:pt x="9144001" y="8321041"/>
                </a:cubicBezTo>
                <a:lnTo>
                  <a:pt x="9144001" y="8686797"/>
                </a:lnTo>
                <a:cubicBezTo>
                  <a:pt x="9144001" y="8737299"/>
                  <a:pt x="9103061" y="8778239"/>
                  <a:pt x="9052559" y="8778239"/>
                </a:cubicBezTo>
                <a:lnTo>
                  <a:pt x="6209609" y="8778239"/>
                </a:lnTo>
                <a:cubicBezTo>
                  <a:pt x="6159107" y="8778239"/>
                  <a:pt x="6118167" y="8737299"/>
                  <a:pt x="6118167" y="8686797"/>
                </a:cubicBezTo>
                <a:lnTo>
                  <a:pt x="6118167" y="8321041"/>
                </a:lnTo>
                <a:cubicBezTo>
                  <a:pt x="6118167" y="8270539"/>
                  <a:pt x="6159107" y="8229599"/>
                  <a:pt x="6209609" y="8229599"/>
                </a:cubicBezTo>
                <a:close/>
                <a:moveTo>
                  <a:pt x="6841377" y="7543799"/>
                </a:moveTo>
                <a:lnTo>
                  <a:pt x="9052557" y="7543799"/>
                </a:lnTo>
                <a:cubicBezTo>
                  <a:pt x="9103061" y="7543799"/>
                  <a:pt x="9144001" y="7584739"/>
                  <a:pt x="9144001" y="7635241"/>
                </a:cubicBezTo>
                <a:lnTo>
                  <a:pt x="9144001" y="8000997"/>
                </a:lnTo>
                <a:cubicBezTo>
                  <a:pt x="9144001" y="8051499"/>
                  <a:pt x="9103061" y="8092439"/>
                  <a:pt x="9052557" y="8092439"/>
                </a:cubicBezTo>
                <a:lnTo>
                  <a:pt x="6841377" y="8092439"/>
                </a:lnTo>
                <a:cubicBezTo>
                  <a:pt x="6790875" y="8092439"/>
                  <a:pt x="6749935" y="8051499"/>
                  <a:pt x="6749935" y="8000997"/>
                </a:cubicBezTo>
                <a:lnTo>
                  <a:pt x="6749935" y="7635241"/>
                </a:lnTo>
                <a:cubicBezTo>
                  <a:pt x="6749935" y="7584739"/>
                  <a:pt x="6790875" y="7543799"/>
                  <a:pt x="6841377" y="7543799"/>
                </a:cubicBezTo>
                <a:close/>
                <a:moveTo>
                  <a:pt x="7673341" y="6857999"/>
                </a:moveTo>
                <a:lnTo>
                  <a:pt x="9052557" y="6857999"/>
                </a:lnTo>
                <a:cubicBezTo>
                  <a:pt x="9103059" y="6857999"/>
                  <a:pt x="9143999" y="6898939"/>
                  <a:pt x="9143999" y="6949441"/>
                </a:cubicBezTo>
                <a:lnTo>
                  <a:pt x="9143999" y="7315197"/>
                </a:lnTo>
                <a:cubicBezTo>
                  <a:pt x="9143999" y="7365699"/>
                  <a:pt x="9103059" y="7406639"/>
                  <a:pt x="9052557" y="7406639"/>
                </a:cubicBezTo>
                <a:lnTo>
                  <a:pt x="7673341" y="7406639"/>
                </a:lnTo>
                <a:cubicBezTo>
                  <a:pt x="7622839" y="7406639"/>
                  <a:pt x="7581899" y="7365699"/>
                  <a:pt x="7581899" y="7315197"/>
                </a:cubicBezTo>
                <a:lnTo>
                  <a:pt x="7581899" y="6949441"/>
                </a:lnTo>
                <a:cubicBezTo>
                  <a:pt x="7581899" y="6898939"/>
                  <a:pt x="7622839" y="6857999"/>
                  <a:pt x="7673341" y="6857999"/>
                </a:cubicBezTo>
                <a:close/>
                <a:moveTo>
                  <a:pt x="4829698" y="6172199"/>
                </a:moveTo>
                <a:lnTo>
                  <a:pt x="9052557" y="6172199"/>
                </a:lnTo>
                <a:cubicBezTo>
                  <a:pt x="9103061" y="6172199"/>
                  <a:pt x="9144001" y="6213139"/>
                  <a:pt x="9144001" y="6263641"/>
                </a:cubicBezTo>
                <a:lnTo>
                  <a:pt x="9144001" y="6629397"/>
                </a:lnTo>
                <a:cubicBezTo>
                  <a:pt x="9144001" y="6679899"/>
                  <a:pt x="9103061" y="6720839"/>
                  <a:pt x="9052557" y="6720839"/>
                </a:cubicBezTo>
                <a:lnTo>
                  <a:pt x="4829698" y="6720839"/>
                </a:lnTo>
                <a:cubicBezTo>
                  <a:pt x="4779196" y="6720839"/>
                  <a:pt x="4738256" y="6679899"/>
                  <a:pt x="4738256" y="6629397"/>
                </a:cubicBezTo>
                <a:lnTo>
                  <a:pt x="4738256" y="6263641"/>
                </a:lnTo>
                <a:cubicBezTo>
                  <a:pt x="4738256" y="6213139"/>
                  <a:pt x="4779196" y="6172199"/>
                  <a:pt x="4829698" y="6172199"/>
                </a:cubicBezTo>
                <a:close/>
                <a:moveTo>
                  <a:pt x="5178831" y="5486399"/>
                </a:moveTo>
                <a:lnTo>
                  <a:pt x="9052557" y="5486399"/>
                </a:lnTo>
                <a:cubicBezTo>
                  <a:pt x="9103061" y="5486399"/>
                  <a:pt x="9144001" y="5527339"/>
                  <a:pt x="9144001" y="5577841"/>
                </a:cubicBezTo>
                <a:lnTo>
                  <a:pt x="9144001" y="5943597"/>
                </a:lnTo>
                <a:cubicBezTo>
                  <a:pt x="9144001" y="5994099"/>
                  <a:pt x="9103061" y="6035039"/>
                  <a:pt x="9052557" y="6035039"/>
                </a:cubicBezTo>
                <a:lnTo>
                  <a:pt x="5178831" y="6035039"/>
                </a:lnTo>
                <a:cubicBezTo>
                  <a:pt x="5128329" y="6035039"/>
                  <a:pt x="5087389" y="5994099"/>
                  <a:pt x="5087389" y="5943597"/>
                </a:cubicBezTo>
                <a:lnTo>
                  <a:pt x="5087389" y="5577841"/>
                </a:lnTo>
                <a:cubicBezTo>
                  <a:pt x="5087389" y="5527339"/>
                  <a:pt x="5128329" y="5486399"/>
                  <a:pt x="5178831" y="5486399"/>
                </a:cubicBezTo>
                <a:close/>
                <a:moveTo>
                  <a:pt x="4513814" y="4800599"/>
                </a:moveTo>
                <a:lnTo>
                  <a:pt x="9052557" y="4800599"/>
                </a:lnTo>
                <a:cubicBezTo>
                  <a:pt x="9103061" y="4800599"/>
                  <a:pt x="9144001" y="4841539"/>
                  <a:pt x="9144001" y="4892041"/>
                </a:cubicBezTo>
                <a:lnTo>
                  <a:pt x="9144001" y="5257797"/>
                </a:lnTo>
                <a:cubicBezTo>
                  <a:pt x="9144001" y="5308299"/>
                  <a:pt x="9103061" y="5349239"/>
                  <a:pt x="9052557" y="5349239"/>
                </a:cubicBezTo>
                <a:lnTo>
                  <a:pt x="4513814" y="5349239"/>
                </a:lnTo>
                <a:cubicBezTo>
                  <a:pt x="4463312" y="5349239"/>
                  <a:pt x="4422372" y="5308299"/>
                  <a:pt x="4422372" y="5257797"/>
                </a:cubicBezTo>
                <a:lnTo>
                  <a:pt x="4422372" y="4892041"/>
                </a:lnTo>
                <a:cubicBezTo>
                  <a:pt x="4422372" y="4841539"/>
                  <a:pt x="4463312" y="4800599"/>
                  <a:pt x="4513814" y="4800599"/>
                </a:cubicBezTo>
                <a:close/>
                <a:moveTo>
                  <a:pt x="5394961" y="4114800"/>
                </a:moveTo>
                <a:lnTo>
                  <a:pt x="9052557" y="4114800"/>
                </a:lnTo>
                <a:cubicBezTo>
                  <a:pt x="9103059" y="4114800"/>
                  <a:pt x="9143999" y="4155739"/>
                  <a:pt x="9143999" y="4206241"/>
                </a:cubicBezTo>
                <a:lnTo>
                  <a:pt x="9143999" y="4571997"/>
                </a:lnTo>
                <a:cubicBezTo>
                  <a:pt x="9143999" y="4622499"/>
                  <a:pt x="9103059" y="4663439"/>
                  <a:pt x="9052557" y="4663439"/>
                </a:cubicBezTo>
                <a:lnTo>
                  <a:pt x="5394961" y="4663439"/>
                </a:lnTo>
                <a:cubicBezTo>
                  <a:pt x="5344459" y="4663439"/>
                  <a:pt x="5303519" y="4622499"/>
                  <a:pt x="5303519" y="4571997"/>
                </a:cubicBezTo>
                <a:lnTo>
                  <a:pt x="5303519" y="4206241"/>
                </a:lnTo>
                <a:cubicBezTo>
                  <a:pt x="5303519" y="4155739"/>
                  <a:pt x="5344459" y="4114800"/>
                  <a:pt x="5394961" y="4114800"/>
                </a:cubicBezTo>
                <a:close/>
                <a:moveTo>
                  <a:pt x="3516286" y="3429000"/>
                </a:moveTo>
                <a:lnTo>
                  <a:pt x="9052557" y="3429000"/>
                </a:lnTo>
                <a:cubicBezTo>
                  <a:pt x="9103059" y="3429000"/>
                  <a:pt x="9143999" y="3469940"/>
                  <a:pt x="9143999" y="3520442"/>
                </a:cubicBezTo>
                <a:lnTo>
                  <a:pt x="9143999" y="3886197"/>
                </a:lnTo>
                <a:cubicBezTo>
                  <a:pt x="9143999" y="3936700"/>
                  <a:pt x="9103059" y="3977640"/>
                  <a:pt x="9052557" y="3977640"/>
                </a:cubicBezTo>
                <a:lnTo>
                  <a:pt x="3516286" y="3977640"/>
                </a:lnTo>
                <a:cubicBezTo>
                  <a:pt x="3465784" y="3977640"/>
                  <a:pt x="3424844" y="3936700"/>
                  <a:pt x="3424844" y="3886197"/>
                </a:cubicBezTo>
                <a:lnTo>
                  <a:pt x="3424844" y="3520442"/>
                </a:lnTo>
                <a:cubicBezTo>
                  <a:pt x="3424844" y="3469940"/>
                  <a:pt x="3465784" y="3429000"/>
                  <a:pt x="3516286" y="3429000"/>
                </a:cubicBezTo>
                <a:close/>
                <a:moveTo>
                  <a:pt x="5760720" y="2743199"/>
                </a:moveTo>
                <a:lnTo>
                  <a:pt x="9052557" y="2743199"/>
                </a:lnTo>
                <a:cubicBezTo>
                  <a:pt x="9103059" y="2743199"/>
                  <a:pt x="9143999" y="2784140"/>
                  <a:pt x="9143999" y="2834642"/>
                </a:cubicBezTo>
                <a:lnTo>
                  <a:pt x="9143999" y="3200398"/>
                </a:lnTo>
                <a:cubicBezTo>
                  <a:pt x="9143999" y="3250900"/>
                  <a:pt x="9103059" y="3291840"/>
                  <a:pt x="9052557" y="3291840"/>
                </a:cubicBezTo>
                <a:lnTo>
                  <a:pt x="5760720" y="3291840"/>
                </a:lnTo>
                <a:cubicBezTo>
                  <a:pt x="5710218" y="3291840"/>
                  <a:pt x="5669278" y="3250900"/>
                  <a:pt x="5669278" y="3200398"/>
                </a:cubicBezTo>
                <a:lnTo>
                  <a:pt x="5669278" y="2834642"/>
                </a:lnTo>
                <a:cubicBezTo>
                  <a:pt x="5669278" y="2784140"/>
                  <a:pt x="5710218" y="2743199"/>
                  <a:pt x="5760720" y="2743199"/>
                </a:cubicBezTo>
                <a:close/>
                <a:moveTo>
                  <a:pt x="1238598" y="2057400"/>
                </a:moveTo>
                <a:lnTo>
                  <a:pt x="9052557" y="2057400"/>
                </a:lnTo>
                <a:cubicBezTo>
                  <a:pt x="9103057" y="2057400"/>
                  <a:pt x="9143997" y="2098340"/>
                  <a:pt x="9143997" y="2148842"/>
                </a:cubicBezTo>
                <a:lnTo>
                  <a:pt x="9143997" y="2514598"/>
                </a:lnTo>
                <a:cubicBezTo>
                  <a:pt x="9143997" y="2565100"/>
                  <a:pt x="9103057" y="2606040"/>
                  <a:pt x="9052557" y="2606040"/>
                </a:cubicBezTo>
                <a:lnTo>
                  <a:pt x="1238598" y="2606040"/>
                </a:lnTo>
                <a:cubicBezTo>
                  <a:pt x="1188096" y="2606040"/>
                  <a:pt x="1147156" y="2565100"/>
                  <a:pt x="1147156" y="2514598"/>
                </a:cubicBezTo>
                <a:lnTo>
                  <a:pt x="1147156" y="2148842"/>
                </a:lnTo>
                <a:cubicBezTo>
                  <a:pt x="1147156" y="2098340"/>
                  <a:pt x="1188096" y="2057400"/>
                  <a:pt x="1238598" y="2057400"/>
                </a:cubicBezTo>
                <a:close/>
                <a:moveTo>
                  <a:pt x="2635137" y="1371600"/>
                </a:moveTo>
                <a:lnTo>
                  <a:pt x="9052557" y="1371600"/>
                </a:lnTo>
                <a:cubicBezTo>
                  <a:pt x="9103057" y="1371600"/>
                  <a:pt x="9143997" y="1412540"/>
                  <a:pt x="9143997" y="1463042"/>
                </a:cubicBezTo>
                <a:lnTo>
                  <a:pt x="9143997" y="1828798"/>
                </a:lnTo>
                <a:cubicBezTo>
                  <a:pt x="9143997" y="1879300"/>
                  <a:pt x="9103057" y="1920240"/>
                  <a:pt x="9052557" y="1920240"/>
                </a:cubicBezTo>
                <a:lnTo>
                  <a:pt x="2635137" y="1920240"/>
                </a:lnTo>
                <a:cubicBezTo>
                  <a:pt x="2584635" y="1920240"/>
                  <a:pt x="2543695" y="1879300"/>
                  <a:pt x="2543695" y="1828798"/>
                </a:cubicBezTo>
                <a:lnTo>
                  <a:pt x="2543695" y="1463042"/>
                </a:lnTo>
                <a:cubicBezTo>
                  <a:pt x="2543695" y="1412540"/>
                  <a:pt x="2584635" y="1371600"/>
                  <a:pt x="2635137" y="1371600"/>
                </a:cubicBezTo>
                <a:close/>
                <a:moveTo>
                  <a:pt x="1820490" y="685800"/>
                </a:moveTo>
                <a:lnTo>
                  <a:pt x="9052557" y="685800"/>
                </a:lnTo>
                <a:cubicBezTo>
                  <a:pt x="9103059" y="685800"/>
                  <a:pt x="9143999" y="726740"/>
                  <a:pt x="9143999" y="777242"/>
                </a:cubicBezTo>
                <a:lnTo>
                  <a:pt x="9143999" y="1142998"/>
                </a:lnTo>
                <a:cubicBezTo>
                  <a:pt x="9143999" y="1193500"/>
                  <a:pt x="9103059" y="1234440"/>
                  <a:pt x="9052557" y="1234440"/>
                </a:cubicBezTo>
                <a:lnTo>
                  <a:pt x="1820490" y="1234440"/>
                </a:lnTo>
                <a:cubicBezTo>
                  <a:pt x="1769988" y="1234440"/>
                  <a:pt x="1729048" y="1193500"/>
                  <a:pt x="1729048" y="1142998"/>
                </a:cubicBezTo>
                <a:lnTo>
                  <a:pt x="1729048" y="777242"/>
                </a:lnTo>
                <a:cubicBezTo>
                  <a:pt x="1729048" y="726740"/>
                  <a:pt x="1769988" y="685800"/>
                  <a:pt x="1820490" y="685800"/>
                </a:cubicBezTo>
                <a:close/>
                <a:moveTo>
                  <a:pt x="91442" y="0"/>
                </a:moveTo>
                <a:lnTo>
                  <a:pt x="9052557" y="0"/>
                </a:lnTo>
                <a:cubicBezTo>
                  <a:pt x="9103057" y="0"/>
                  <a:pt x="9143997" y="40940"/>
                  <a:pt x="9143997" y="91442"/>
                </a:cubicBezTo>
                <a:lnTo>
                  <a:pt x="9143997" y="457198"/>
                </a:lnTo>
                <a:cubicBezTo>
                  <a:pt x="9143997" y="507700"/>
                  <a:pt x="9103057" y="548640"/>
                  <a:pt x="9052557" y="548640"/>
                </a:cubicBezTo>
                <a:lnTo>
                  <a:pt x="91442" y="548640"/>
                </a:lnTo>
                <a:cubicBezTo>
                  <a:pt x="40940" y="548640"/>
                  <a:pt x="0" y="507700"/>
                  <a:pt x="0" y="457198"/>
                </a:cubicBezTo>
                <a:lnTo>
                  <a:pt x="0" y="91442"/>
                </a:lnTo>
                <a:cubicBezTo>
                  <a:pt x="0" y="40940"/>
                  <a:pt x="40940" y="0"/>
                  <a:pt x="91442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91637937"/>
      </p:ext>
    </p:extLst>
  </p:cSld>
  <p:clrMapOvr>
    <a:masterClrMapping/>
  </p:clrMapOvr>
  <p:transition spd="slow">
    <p:cover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6" y="1143014"/>
            <a:ext cx="6096001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43468642"/>
      </p:ext>
    </p:extLst>
  </p:cSld>
  <p:clrMapOvr>
    <a:masterClrMapping/>
  </p:clrMapOvr>
  <p:transition spd="slow">
    <p:cover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541838" y="1"/>
            <a:ext cx="6650183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2522213205"/>
      </p:ext>
    </p:extLst>
  </p:cSld>
  <p:clrMapOvr>
    <a:masterClrMapping/>
  </p:clrMapOvr>
  <p:transition spd="slow">
    <p:cover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70" y="1413172"/>
            <a:ext cx="1607125" cy="2228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781999" y="1413172"/>
            <a:ext cx="1607125" cy="2228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455629" y="1413172"/>
            <a:ext cx="1607125" cy="2228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129262" y="1413172"/>
            <a:ext cx="1607125" cy="2228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9476520" y="1413172"/>
            <a:ext cx="1607125" cy="2228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7802893" y="1413172"/>
            <a:ext cx="1607125" cy="2228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23009758"/>
      </p:ext>
    </p:extLst>
  </p:cSld>
  <p:clrMapOvr>
    <a:masterClrMapping/>
  </p:clrMapOvr>
  <p:transition spd="slow">
    <p:cover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83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17312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26247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8635178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487722392"/>
      </p:ext>
    </p:extLst>
  </p:cSld>
  <p:clrMapOvr>
    <a:masterClrMapping/>
  </p:clrMapOvr>
  <p:transition spd="slow">
    <p:cover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83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17312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26247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8635178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485562967"/>
      </p:ext>
    </p:extLst>
  </p:cSld>
  <p:clrMapOvr>
    <a:masterClrMapping/>
  </p:clrMapOvr>
  <p:transition spd="slow">
    <p:cover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" y="-1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048011" y="-1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224403734"/>
      </p:ext>
    </p:extLst>
  </p:cSld>
  <p:clrMapOvr>
    <a:masterClrMapping/>
  </p:clrMapOvr>
  <p:transition spd="slow">
    <p:cover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96017" y="0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144016" y="-1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12195297"/>
      </p:ext>
    </p:extLst>
  </p:cSld>
  <p:clrMapOvr>
    <a:masterClrMapping/>
  </p:clrMapOvr>
  <p:transition spd="slow">
    <p:cover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6" y="1475508"/>
            <a:ext cx="232756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657602" y="1475508"/>
            <a:ext cx="232756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206844" y="1475508"/>
            <a:ext cx="232756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8756080" y="1475508"/>
            <a:ext cx="232756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10789618"/>
      </p:ext>
    </p:extLst>
  </p:cSld>
  <p:clrMapOvr>
    <a:masterClrMapping/>
  </p:clrMapOvr>
  <p:transition spd="slow">
    <p:cover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5" y="1475508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24702" y="1475508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7948594" y="1475508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85185244"/>
      </p:ext>
    </p:extLst>
  </p:cSld>
  <p:clrMapOvr>
    <a:masterClrMapping/>
  </p:clrMapOvr>
  <p:transition spd="slow">
    <p:cover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5" y="1475508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24702" y="1475508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7948594" y="1475508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559820096"/>
      </p:ext>
    </p:extLst>
  </p:cSld>
  <p:clrMapOvr>
    <a:masterClrMapping/>
  </p:clrMapOvr>
  <p:transition spd="slow">
    <p:cover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4" y="1143000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74400" y="1153391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40432" y="1153391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806460" y="1143000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1108364" y="3543300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3674400" y="3553692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240432" y="3553692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18"/>
          <p:cNvSpPr>
            <a:spLocks noGrp="1"/>
          </p:cNvSpPr>
          <p:nvPr>
            <p:ph type="pic" sz="quarter" idx="21"/>
          </p:nvPr>
        </p:nvSpPr>
        <p:spPr>
          <a:xfrm>
            <a:off x="8806460" y="3543300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31531362"/>
      </p:ext>
    </p:extLst>
  </p:cSld>
  <p:clrMapOvr>
    <a:masterClrMapping/>
  </p:clrMapOvr>
  <p:transition spd="slow">
    <p:cover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4" y="1226125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74400" y="1236528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40432" y="1236528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806460" y="1226125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1108364" y="3626429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3674400" y="3636833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240432" y="3636833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18"/>
          <p:cNvSpPr>
            <a:spLocks noGrp="1"/>
          </p:cNvSpPr>
          <p:nvPr>
            <p:ph type="pic" sz="quarter" idx="21"/>
          </p:nvPr>
        </p:nvSpPr>
        <p:spPr>
          <a:xfrm>
            <a:off x="8806460" y="3626429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883242857"/>
      </p:ext>
    </p:extLst>
  </p:cSld>
  <p:clrMapOvr>
    <a:masterClrMapping/>
  </p:clrMapOvr>
  <p:transition spd="slow">
    <p:cover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4" y="1381996"/>
            <a:ext cx="2277686" cy="20470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74400" y="1381996"/>
            <a:ext cx="2277686" cy="20470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40432" y="1381996"/>
            <a:ext cx="2277686" cy="20470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806460" y="1381996"/>
            <a:ext cx="2277686" cy="20470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96318153"/>
      </p:ext>
    </p:extLst>
  </p:cSld>
  <p:clrMapOvr>
    <a:masterClrMapping/>
  </p:clrMapOvr>
  <p:transition spd="slow">
    <p:cover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87" y="1143014"/>
            <a:ext cx="775854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15271326"/>
      </p:ext>
    </p:extLst>
  </p:cSld>
  <p:clrMapOvr>
    <a:masterClrMapping/>
  </p:clrMapOvr>
  <p:transition spd="slow">
    <p:cover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08386" y="1143004"/>
            <a:ext cx="3297382" cy="343939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447332" y="1143004"/>
            <a:ext cx="3297382" cy="343939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7786273" y="1143004"/>
            <a:ext cx="3297382" cy="343939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28478442"/>
      </p:ext>
    </p:extLst>
  </p:cSld>
  <p:clrMapOvr>
    <a:masterClrMapping/>
  </p:clrMapOvr>
  <p:transition spd="slow">
    <p:cover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9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325096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541826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325096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1108369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9"/>
          <p:cNvSpPr>
            <a:spLocks noGrp="1"/>
          </p:cNvSpPr>
          <p:nvPr>
            <p:ph type="pic" sz="quarter" idx="22"/>
          </p:nvPr>
        </p:nvSpPr>
        <p:spPr>
          <a:xfrm>
            <a:off x="5541829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95743223"/>
      </p:ext>
    </p:extLst>
  </p:cSld>
  <p:clrMapOvr>
    <a:masterClrMapping/>
  </p:clrMapOvr>
  <p:transition spd="slow">
    <p:cover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9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325096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541826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325096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1108369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9"/>
          <p:cNvSpPr>
            <a:spLocks noGrp="1"/>
          </p:cNvSpPr>
          <p:nvPr>
            <p:ph type="pic" sz="quarter" idx="22"/>
          </p:nvPr>
        </p:nvSpPr>
        <p:spPr>
          <a:xfrm>
            <a:off x="5541829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89178219"/>
      </p:ext>
    </p:extLst>
  </p:cSld>
  <p:clrMapOvr>
    <a:masterClrMapping/>
  </p:clrMapOvr>
  <p:transition spd="slow">
    <p:cover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108369" y="34290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770915" y="34290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4433462" y="34290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096006" y="34290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7"/>
          </p:nvPr>
        </p:nvSpPr>
        <p:spPr>
          <a:xfrm>
            <a:off x="7758553" y="34290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1108369" y="51435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23"/>
          <p:cNvSpPr>
            <a:spLocks noGrp="1"/>
          </p:cNvSpPr>
          <p:nvPr>
            <p:ph type="pic" sz="quarter" idx="19"/>
          </p:nvPr>
        </p:nvSpPr>
        <p:spPr>
          <a:xfrm>
            <a:off x="2770915" y="51435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24"/>
          <p:cNvSpPr>
            <a:spLocks noGrp="1"/>
          </p:cNvSpPr>
          <p:nvPr>
            <p:ph type="pic" sz="quarter" idx="20"/>
          </p:nvPr>
        </p:nvSpPr>
        <p:spPr>
          <a:xfrm>
            <a:off x="4433462" y="51435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2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6096006" y="51435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3" name="Picture Placeholder 26"/>
          <p:cNvSpPr>
            <a:spLocks noGrp="1"/>
          </p:cNvSpPr>
          <p:nvPr>
            <p:ph type="pic" sz="quarter" idx="22"/>
          </p:nvPr>
        </p:nvSpPr>
        <p:spPr>
          <a:xfrm>
            <a:off x="7758553" y="51435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4" name="Picture Placeholder 27"/>
          <p:cNvSpPr>
            <a:spLocks noGrp="1"/>
          </p:cNvSpPr>
          <p:nvPr>
            <p:ph type="pic" sz="quarter" idx="23"/>
          </p:nvPr>
        </p:nvSpPr>
        <p:spPr>
          <a:xfrm>
            <a:off x="9421098" y="34290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5" name="Picture Placeholder 28"/>
          <p:cNvSpPr>
            <a:spLocks noGrp="1"/>
          </p:cNvSpPr>
          <p:nvPr>
            <p:ph type="pic" sz="quarter" idx="24"/>
          </p:nvPr>
        </p:nvSpPr>
        <p:spPr>
          <a:xfrm>
            <a:off x="9421098" y="51435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94868422"/>
      </p:ext>
    </p:extLst>
  </p:cSld>
  <p:clrMapOvr>
    <a:masterClrMapping/>
  </p:clrMapOvr>
  <p:transition spd="slow">
    <p:cover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108369" y="13620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770915" y="13620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4433462" y="13620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096006" y="13620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7"/>
          </p:nvPr>
        </p:nvSpPr>
        <p:spPr>
          <a:xfrm>
            <a:off x="7758553" y="13620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1108369" y="30765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23"/>
          <p:cNvSpPr>
            <a:spLocks noGrp="1"/>
          </p:cNvSpPr>
          <p:nvPr>
            <p:ph type="pic" sz="quarter" idx="19"/>
          </p:nvPr>
        </p:nvSpPr>
        <p:spPr>
          <a:xfrm>
            <a:off x="2770915" y="30765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24"/>
          <p:cNvSpPr>
            <a:spLocks noGrp="1"/>
          </p:cNvSpPr>
          <p:nvPr>
            <p:ph type="pic" sz="quarter" idx="20"/>
          </p:nvPr>
        </p:nvSpPr>
        <p:spPr>
          <a:xfrm>
            <a:off x="4433462" y="30765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2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6096006" y="30765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3" name="Picture Placeholder 26"/>
          <p:cNvSpPr>
            <a:spLocks noGrp="1"/>
          </p:cNvSpPr>
          <p:nvPr>
            <p:ph type="pic" sz="quarter" idx="22"/>
          </p:nvPr>
        </p:nvSpPr>
        <p:spPr>
          <a:xfrm>
            <a:off x="7758553" y="30765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4" name="Picture Placeholder 27"/>
          <p:cNvSpPr>
            <a:spLocks noGrp="1"/>
          </p:cNvSpPr>
          <p:nvPr>
            <p:ph type="pic" sz="quarter" idx="23"/>
          </p:nvPr>
        </p:nvSpPr>
        <p:spPr>
          <a:xfrm>
            <a:off x="9421098" y="13620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5" name="Picture Placeholder 28"/>
          <p:cNvSpPr>
            <a:spLocks noGrp="1"/>
          </p:cNvSpPr>
          <p:nvPr>
            <p:ph type="pic" sz="quarter" idx="24"/>
          </p:nvPr>
        </p:nvSpPr>
        <p:spPr>
          <a:xfrm>
            <a:off x="9421098" y="30765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736581878"/>
      </p:ext>
    </p:extLst>
  </p:cSld>
  <p:clrMapOvr>
    <a:masterClrMapping/>
  </p:clrMapOvr>
  <p:transition spd="slow">
    <p:cover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541839" y="3429000"/>
            <a:ext cx="2770908" cy="228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312743" y="3429000"/>
            <a:ext cx="277090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541839" y="1143014"/>
            <a:ext cx="277090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108372" y="1143014"/>
            <a:ext cx="443345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312743" y="1143014"/>
            <a:ext cx="277090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674942800"/>
      </p:ext>
    </p:extLst>
  </p:cSld>
  <p:clrMapOvr>
    <a:masterClrMapping/>
  </p:clrMapOvr>
  <p:transition spd="slow">
    <p:cover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86" y="1143014"/>
            <a:ext cx="2299854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5844117" y="1143014"/>
            <a:ext cx="2299854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3476249" y="1143014"/>
            <a:ext cx="2299854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75671622"/>
      </p:ext>
    </p:extLst>
  </p:cSld>
  <p:clrMapOvr>
    <a:masterClrMapping/>
  </p:clrMapOvr>
  <p:transition spd="slow">
    <p:cover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1108372" y="12573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549242" y="12573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3990116" y="12573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3990116" y="4229101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1108372" y="4229101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1108372" y="27432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2549242" y="27432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22"/>
          <p:cNvSpPr>
            <a:spLocks noGrp="1"/>
          </p:cNvSpPr>
          <p:nvPr>
            <p:ph type="pic" sz="quarter" idx="20"/>
          </p:nvPr>
        </p:nvSpPr>
        <p:spPr>
          <a:xfrm>
            <a:off x="3990116" y="27432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2" name="Picture Placeholder 23"/>
          <p:cNvSpPr>
            <a:spLocks noGrp="1"/>
          </p:cNvSpPr>
          <p:nvPr>
            <p:ph type="pic" sz="quarter" idx="21"/>
          </p:nvPr>
        </p:nvSpPr>
        <p:spPr>
          <a:xfrm>
            <a:off x="2549242" y="4229101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017872507"/>
      </p:ext>
    </p:extLst>
  </p:cSld>
  <p:clrMapOvr>
    <a:masterClrMapping/>
  </p:clrMapOvr>
  <p:transition spd="slow">
    <p:cover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1108372" y="12573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3990116" y="12573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3990116" y="4229101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1108372" y="4229101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2549242" y="27432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Rectangle 8"/>
          <p:cNvSpPr/>
          <p:nvPr userDrawn="1"/>
        </p:nvSpPr>
        <p:spPr>
          <a:xfrm>
            <a:off x="1108372" y="2743202"/>
            <a:ext cx="1440874" cy="14859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549242" y="1257301"/>
            <a:ext cx="1440874" cy="1485900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549242" y="4229102"/>
            <a:ext cx="1440874" cy="1485900"/>
          </a:xfrm>
          <a:prstGeom prst="rect">
            <a:avLst/>
          </a:prstGeom>
          <a:solidFill>
            <a:schemeClr val="accent5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990116" y="2743202"/>
            <a:ext cx="1440874" cy="1485900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765353"/>
      </p:ext>
    </p:extLst>
  </p:cSld>
  <p:clrMapOvr>
    <a:masterClrMapping/>
  </p:clrMapOvr>
  <p:transition spd="slow">
    <p:cover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8" y="1724891"/>
            <a:ext cx="2377946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11" y="1735282"/>
            <a:ext cx="2377946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735282"/>
            <a:ext cx="2377946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6" y="1724891"/>
            <a:ext cx="2377946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004190650"/>
      </p:ext>
    </p:extLst>
  </p:cSld>
  <p:clrMapOvr>
    <a:masterClrMapping/>
  </p:clrMapOvr>
  <p:transition spd="slow">
    <p:cover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8" y="1143018"/>
            <a:ext cx="2377946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11" y="1153408"/>
            <a:ext cx="2377946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153408"/>
            <a:ext cx="2377946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6" y="1143018"/>
            <a:ext cx="2377946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45760567"/>
      </p:ext>
    </p:extLst>
  </p:cSld>
  <p:clrMapOvr>
    <a:masterClrMapping/>
  </p:clrMapOvr>
  <p:transition spd="slow">
    <p:cover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8" y="1340443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11" y="1350840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350840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6" y="1340443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486928628"/>
      </p:ext>
    </p:extLst>
  </p:cSld>
  <p:clrMapOvr>
    <a:masterClrMapping/>
  </p:clrMapOvr>
  <p:transition spd="slow">
    <p:cover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8" y="1413177"/>
            <a:ext cx="2377946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11" y="1423555"/>
            <a:ext cx="2377946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423555"/>
            <a:ext cx="2377946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6" y="1413177"/>
            <a:ext cx="2377946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056410138"/>
      </p:ext>
    </p:extLst>
  </p:cSld>
  <p:clrMapOvr>
    <a:masterClrMapping/>
  </p:clrMapOvr>
  <p:transition spd="slow">
    <p:cover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204369" y="3429001"/>
            <a:ext cx="2493819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433477" y="1"/>
            <a:ext cx="5264726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9698182" y="1"/>
            <a:ext cx="2493819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4433473" y="3429001"/>
            <a:ext cx="2770908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9698182" y="3429001"/>
            <a:ext cx="2493819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76703472"/>
      </p:ext>
    </p:extLst>
  </p:cSld>
  <p:clrMapOvr>
    <a:masterClrMapping/>
  </p:clrMapOvr>
  <p:transition spd="slow">
    <p:cover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" y="-1"/>
            <a:ext cx="6096001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096006" y="3428999"/>
            <a:ext cx="6096001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542347804"/>
      </p:ext>
    </p:extLst>
  </p:cSld>
  <p:clrMapOvr>
    <a:masterClrMapping/>
  </p:clrMapOvr>
  <p:transition spd="slow">
    <p:cover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1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627763876"/>
      </p:ext>
    </p:extLst>
  </p:cSld>
  <p:clrMapOvr>
    <a:masterClrMapping/>
  </p:clrMapOvr>
  <p:transition spd="slow">
    <p:cover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15"/>
            <a:ext cx="121920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593446819"/>
      </p:ext>
    </p:extLst>
  </p:cSld>
  <p:clrMapOvr>
    <a:masterClrMapping/>
  </p:clrMapOvr>
  <p:transition spd="slow">
    <p:cover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1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091376028"/>
      </p:ext>
    </p:extLst>
  </p:cSld>
  <p:clrMapOvr>
    <a:masterClrMapping/>
  </p:clrMapOvr>
  <p:transition spd="slow">
    <p:cover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1108366" y="3429000"/>
            <a:ext cx="2493819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602186" y="1143015"/>
            <a:ext cx="2493819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096001" y="3429000"/>
            <a:ext cx="2493819" cy="228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8589822" y="1143015"/>
            <a:ext cx="2493819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143014"/>
            <a:ext cx="249381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02186" y="3428999"/>
            <a:ext cx="249381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096001" y="1143014"/>
            <a:ext cx="249381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589822" y="3428999"/>
            <a:ext cx="249381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167960925"/>
      </p:ext>
    </p:extLst>
  </p:cSld>
  <p:clrMapOvr>
    <a:masterClrMapping/>
  </p:clrMapOvr>
  <p:transition spd="slow">
    <p:cover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08369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325096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5541829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7758560" y="1143014"/>
            <a:ext cx="3325092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108369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4"/>
          <p:cNvSpPr>
            <a:spLocks noGrp="1"/>
          </p:cNvSpPr>
          <p:nvPr>
            <p:ph type="pic" sz="quarter" idx="19"/>
          </p:nvPr>
        </p:nvSpPr>
        <p:spPr>
          <a:xfrm>
            <a:off x="3325096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5541829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061303255"/>
      </p:ext>
    </p:extLst>
  </p:cSld>
  <p:clrMapOvr>
    <a:masterClrMapping/>
  </p:clrMapOvr>
  <p:transition spd="slow">
    <p:cover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71" y="1143015"/>
            <a:ext cx="9975274" cy="2286000"/>
          </a:xfrm>
          <a:custGeom>
            <a:avLst/>
            <a:gdLst>
              <a:gd name="connsiteX0" fmla="*/ 12419215 w 16459201"/>
              <a:gd name="connsiteY0" fmla="*/ 0 h 3657600"/>
              <a:gd name="connsiteX1" fmla="*/ 16459201 w 16459201"/>
              <a:gd name="connsiteY1" fmla="*/ 0 h 3657600"/>
              <a:gd name="connsiteX2" fmla="*/ 16459201 w 16459201"/>
              <a:gd name="connsiteY2" fmla="*/ 3657600 h 3657600"/>
              <a:gd name="connsiteX3" fmla="*/ 12419215 w 16459201"/>
              <a:gd name="connsiteY3" fmla="*/ 3657600 h 3657600"/>
              <a:gd name="connsiteX4" fmla="*/ 8279477 w 16459201"/>
              <a:gd name="connsiteY4" fmla="*/ 0 h 3657600"/>
              <a:gd name="connsiteX5" fmla="*/ 12319462 w 16459201"/>
              <a:gd name="connsiteY5" fmla="*/ 0 h 3657600"/>
              <a:gd name="connsiteX6" fmla="*/ 12319462 w 16459201"/>
              <a:gd name="connsiteY6" fmla="*/ 3657600 h 3657600"/>
              <a:gd name="connsiteX7" fmla="*/ 8279477 w 16459201"/>
              <a:gd name="connsiteY7" fmla="*/ 3657600 h 3657600"/>
              <a:gd name="connsiteX8" fmla="*/ 4139739 w 16459201"/>
              <a:gd name="connsiteY8" fmla="*/ 0 h 3657600"/>
              <a:gd name="connsiteX9" fmla="*/ 8179723 w 16459201"/>
              <a:gd name="connsiteY9" fmla="*/ 0 h 3657600"/>
              <a:gd name="connsiteX10" fmla="*/ 8179723 w 16459201"/>
              <a:gd name="connsiteY10" fmla="*/ 3657600 h 3657600"/>
              <a:gd name="connsiteX11" fmla="*/ 4139739 w 16459201"/>
              <a:gd name="connsiteY11" fmla="*/ 3657600 h 3657600"/>
              <a:gd name="connsiteX12" fmla="*/ 0 w 16459201"/>
              <a:gd name="connsiteY12" fmla="*/ 0 h 3657600"/>
              <a:gd name="connsiteX13" fmla="*/ 4039986 w 16459201"/>
              <a:gd name="connsiteY13" fmla="*/ 0 h 3657600"/>
              <a:gd name="connsiteX14" fmla="*/ 4039986 w 16459201"/>
              <a:gd name="connsiteY14" fmla="*/ 3657600 h 3657600"/>
              <a:gd name="connsiteX15" fmla="*/ 0 w 16459201"/>
              <a:gd name="connsiteY1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459201" h="3657600">
                <a:moveTo>
                  <a:pt x="12419215" y="0"/>
                </a:moveTo>
                <a:lnTo>
                  <a:pt x="16459201" y="0"/>
                </a:lnTo>
                <a:lnTo>
                  <a:pt x="16459201" y="3657600"/>
                </a:lnTo>
                <a:lnTo>
                  <a:pt x="12419215" y="3657600"/>
                </a:lnTo>
                <a:close/>
                <a:moveTo>
                  <a:pt x="8279477" y="0"/>
                </a:moveTo>
                <a:lnTo>
                  <a:pt x="12319462" y="0"/>
                </a:lnTo>
                <a:lnTo>
                  <a:pt x="12319462" y="3657600"/>
                </a:lnTo>
                <a:lnTo>
                  <a:pt x="8279477" y="3657600"/>
                </a:lnTo>
                <a:close/>
                <a:moveTo>
                  <a:pt x="4139739" y="0"/>
                </a:moveTo>
                <a:lnTo>
                  <a:pt x="8179723" y="0"/>
                </a:lnTo>
                <a:lnTo>
                  <a:pt x="8179723" y="3657600"/>
                </a:lnTo>
                <a:lnTo>
                  <a:pt x="4139739" y="3657600"/>
                </a:lnTo>
                <a:close/>
                <a:moveTo>
                  <a:pt x="0" y="0"/>
                </a:moveTo>
                <a:lnTo>
                  <a:pt x="4039986" y="0"/>
                </a:lnTo>
                <a:lnTo>
                  <a:pt x="4039986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38100">
            <a:noFill/>
          </a:ln>
        </p:spPr>
      </p:sp>
    </p:spTree>
    <p:extLst>
      <p:ext uri="{BB962C8B-B14F-4D97-AF65-F5344CB8AC3E}">
        <p14:creationId xmlns:p14="http://schemas.microsoft.com/office/powerpoint/2010/main" val="2414726800"/>
      </p:ext>
    </p:extLst>
  </p:cSld>
  <p:clrMapOvr>
    <a:masterClrMapping/>
  </p:clrMapOvr>
  <p:transition spd="slow">
    <p:cover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1"/>
          <p:cNvSpPr>
            <a:spLocks noGrp="1"/>
          </p:cNvSpPr>
          <p:nvPr>
            <p:ph type="pic" sz="quarter" idx="13"/>
          </p:nvPr>
        </p:nvSpPr>
        <p:spPr>
          <a:xfrm>
            <a:off x="1108369" y="-1"/>
            <a:ext cx="2216726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2"/>
          <p:cNvSpPr>
            <a:spLocks noGrp="1"/>
          </p:cNvSpPr>
          <p:nvPr>
            <p:ph type="pic" sz="quarter" idx="14"/>
          </p:nvPr>
        </p:nvSpPr>
        <p:spPr>
          <a:xfrm>
            <a:off x="2216738" y="1143000"/>
            <a:ext cx="2216726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3"/>
          <p:cNvSpPr>
            <a:spLocks noGrp="1"/>
          </p:cNvSpPr>
          <p:nvPr>
            <p:ph type="pic" sz="quarter" idx="15"/>
          </p:nvPr>
        </p:nvSpPr>
        <p:spPr>
          <a:xfrm>
            <a:off x="3325096" y="2285999"/>
            <a:ext cx="2216726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4"/>
          <p:cNvSpPr>
            <a:spLocks noGrp="1"/>
          </p:cNvSpPr>
          <p:nvPr>
            <p:ph type="pic" sz="quarter" idx="17"/>
          </p:nvPr>
        </p:nvSpPr>
        <p:spPr>
          <a:xfrm>
            <a:off x="4433461" y="3428999"/>
            <a:ext cx="2216726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105955195"/>
      </p:ext>
    </p:extLst>
  </p:cSld>
  <p:clrMapOvr>
    <a:masterClrMapping/>
  </p:clrMapOvr>
  <p:transition spd="slow">
    <p:cover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08371" y="1143014"/>
            <a:ext cx="3325094" cy="4572000"/>
          </a:xfrm>
          <a:custGeom>
            <a:avLst/>
            <a:gdLst>
              <a:gd name="connsiteX0" fmla="*/ 0 w 5486402"/>
              <a:gd name="connsiteY0" fmla="*/ 0 h 7315200"/>
              <a:gd name="connsiteX1" fmla="*/ 3657600 w 5486402"/>
              <a:gd name="connsiteY1" fmla="*/ 0 h 7315200"/>
              <a:gd name="connsiteX2" fmla="*/ 3657600 w 5486402"/>
              <a:gd name="connsiteY2" fmla="*/ 914400 h 7315200"/>
              <a:gd name="connsiteX3" fmla="*/ 4572001 w 5486402"/>
              <a:gd name="connsiteY3" fmla="*/ 914400 h 7315200"/>
              <a:gd name="connsiteX4" fmla="*/ 4572001 w 5486402"/>
              <a:gd name="connsiteY4" fmla="*/ 1828800 h 7315200"/>
              <a:gd name="connsiteX5" fmla="*/ 5486402 w 5486402"/>
              <a:gd name="connsiteY5" fmla="*/ 1828800 h 7315200"/>
              <a:gd name="connsiteX6" fmla="*/ 5486402 w 5486402"/>
              <a:gd name="connsiteY6" fmla="*/ 7315200 h 7315200"/>
              <a:gd name="connsiteX7" fmla="*/ 1828802 w 5486402"/>
              <a:gd name="connsiteY7" fmla="*/ 7315200 h 7315200"/>
              <a:gd name="connsiteX8" fmla="*/ 1828802 w 5486402"/>
              <a:gd name="connsiteY8" fmla="*/ 6400800 h 7315200"/>
              <a:gd name="connsiteX9" fmla="*/ 914401 w 5486402"/>
              <a:gd name="connsiteY9" fmla="*/ 6400800 h 7315200"/>
              <a:gd name="connsiteX10" fmla="*/ 914401 w 5486402"/>
              <a:gd name="connsiteY10" fmla="*/ 5486400 h 7315200"/>
              <a:gd name="connsiteX11" fmla="*/ 0 w 5486402"/>
              <a:gd name="connsiteY11" fmla="*/ 548640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86402" h="7315200">
                <a:moveTo>
                  <a:pt x="0" y="0"/>
                </a:moveTo>
                <a:lnTo>
                  <a:pt x="3657600" y="0"/>
                </a:lnTo>
                <a:lnTo>
                  <a:pt x="3657600" y="914400"/>
                </a:lnTo>
                <a:lnTo>
                  <a:pt x="4572001" y="914400"/>
                </a:lnTo>
                <a:lnTo>
                  <a:pt x="4572001" y="1828800"/>
                </a:lnTo>
                <a:lnTo>
                  <a:pt x="5486402" y="1828800"/>
                </a:lnTo>
                <a:lnTo>
                  <a:pt x="5486402" y="7315200"/>
                </a:lnTo>
                <a:lnTo>
                  <a:pt x="1828802" y="7315200"/>
                </a:lnTo>
                <a:lnTo>
                  <a:pt x="1828802" y="6400800"/>
                </a:lnTo>
                <a:lnTo>
                  <a:pt x="914401" y="6400800"/>
                </a:lnTo>
                <a:lnTo>
                  <a:pt x="914401" y="548640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7150">
            <a:gradFill flip="none" rotWithShape="1"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5"/>
                </a:gs>
              </a:gsLst>
              <a:lin ang="16200000" scaled="1"/>
              <a:tileRect/>
            </a:gradFill>
          </a:ln>
        </p:spPr>
      </p:sp>
    </p:spTree>
    <p:extLst>
      <p:ext uri="{BB962C8B-B14F-4D97-AF65-F5344CB8AC3E}">
        <p14:creationId xmlns:p14="http://schemas.microsoft.com/office/powerpoint/2010/main" val="840424910"/>
      </p:ext>
    </p:extLst>
  </p:cSld>
  <p:clrMapOvr>
    <a:masterClrMapping/>
  </p:clrMapOvr>
  <p:transition spd="slow">
    <p:cover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4433455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022504794"/>
      </p:ext>
    </p:extLst>
  </p:cSld>
  <p:clrMapOvr>
    <a:masterClrMapping/>
  </p:clrMapOvr>
  <p:transition spd="slow">
    <p:cover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14" y="-3138815"/>
            <a:ext cx="6105970" cy="6277629"/>
          </a:xfrm>
          <a:custGeom>
            <a:avLst/>
            <a:gdLst>
              <a:gd name="connsiteX0" fmla="*/ 5469773 w 10936224"/>
              <a:gd name="connsiteY0" fmla="*/ 7358141 h 10902963"/>
              <a:gd name="connsiteX1" fmla="*/ 7260472 w 10936224"/>
              <a:gd name="connsiteY1" fmla="*/ 9148840 h 10902963"/>
              <a:gd name="connsiteX2" fmla="*/ 5506349 w 10936224"/>
              <a:gd name="connsiteY2" fmla="*/ 10902963 h 10902963"/>
              <a:gd name="connsiteX3" fmla="*/ 5433197 w 10936224"/>
              <a:gd name="connsiteY3" fmla="*/ 10902963 h 10902963"/>
              <a:gd name="connsiteX4" fmla="*/ 3679073 w 10936224"/>
              <a:gd name="connsiteY4" fmla="*/ 9148840 h 10902963"/>
              <a:gd name="connsiteX5" fmla="*/ 7309311 w 10936224"/>
              <a:gd name="connsiteY5" fmla="*/ 5518605 h 10902963"/>
              <a:gd name="connsiteX6" fmla="*/ 9100010 w 10936224"/>
              <a:gd name="connsiteY6" fmla="*/ 7309304 h 10902963"/>
              <a:gd name="connsiteX7" fmla="*/ 7309311 w 10936224"/>
              <a:gd name="connsiteY7" fmla="*/ 9100003 h 10902963"/>
              <a:gd name="connsiteX8" fmla="*/ 5518611 w 10936224"/>
              <a:gd name="connsiteY8" fmla="*/ 7309304 h 10902963"/>
              <a:gd name="connsiteX9" fmla="*/ 3630237 w 10936224"/>
              <a:gd name="connsiteY9" fmla="*/ 5518605 h 10902963"/>
              <a:gd name="connsiteX10" fmla="*/ 5420935 w 10936224"/>
              <a:gd name="connsiteY10" fmla="*/ 7309304 h 10902963"/>
              <a:gd name="connsiteX11" fmla="*/ 3630237 w 10936224"/>
              <a:gd name="connsiteY11" fmla="*/ 9100003 h 10902963"/>
              <a:gd name="connsiteX12" fmla="*/ 1839537 w 10936224"/>
              <a:gd name="connsiteY12" fmla="*/ 7309304 h 10902963"/>
              <a:gd name="connsiteX13" fmla="*/ 9148849 w 10936224"/>
              <a:gd name="connsiteY13" fmla="*/ 3679071 h 10902963"/>
              <a:gd name="connsiteX14" fmla="*/ 10936224 w 10936224"/>
              <a:gd name="connsiteY14" fmla="*/ 5466445 h 10902963"/>
              <a:gd name="connsiteX15" fmla="*/ 10936224 w 10936224"/>
              <a:gd name="connsiteY15" fmla="*/ 5473093 h 10902963"/>
              <a:gd name="connsiteX16" fmla="*/ 9148849 w 10936224"/>
              <a:gd name="connsiteY16" fmla="*/ 7260468 h 10902963"/>
              <a:gd name="connsiteX17" fmla="*/ 7358149 w 10936224"/>
              <a:gd name="connsiteY17" fmla="*/ 5469769 h 10902963"/>
              <a:gd name="connsiteX18" fmla="*/ 5469774 w 10936224"/>
              <a:gd name="connsiteY18" fmla="*/ 3679071 h 10902963"/>
              <a:gd name="connsiteX19" fmla="*/ 7260473 w 10936224"/>
              <a:gd name="connsiteY19" fmla="*/ 5469769 h 10902963"/>
              <a:gd name="connsiteX20" fmla="*/ 5469774 w 10936224"/>
              <a:gd name="connsiteY20" fmla="*/ 7260468 h 10902963"/>
              <a:gd name="connsiteX21" fmla="*/ 3679075 w 10936224"/>
              <a:gd name="connsiteY21" fmla="*/ 5469769 h 10902963"/>
              <a:gd name="connsiteX22" fmla="*/ 1790700 w 10936224"/>
              <a:gd name="connsiteY22" fmla="*/ 3679071 h 10902963"/>
              <a:gd name="connsiteX23" fmla="*/ 3581399 w 10936224"/>
              <a:gd name="connsiteY23" fmla="*/ 5469769 h 10902963"/>
              <a:gd name="connsiteX24" fmla="*/ 1790700 w 10936224"/>
              <a:gd name="connsiteY24" fmla="*/ 7260468 h 10902963"/>
              <a:gd name="connsiteX25" fmla="*/ 0 w 10936224"/>
              <a:gd name="connsiteY25" fmla="*/ 5469769 h 10902963"/>
              <a:gd name="connsiteX26" fmla="*/ 7309311 w 10936224"/>
              <a:gd name="connsiteY26" fmla="*/ 1839536 h 10902963"/>
              <a:gd name="connsiteX27" fmla="*/ 9100010 w 10936224"/>
              <a:gd name="connsiteY27" fmla="*/ 3630235 h 10902963"/>
              <a:gd name="connsiteX28" fmla="*/ 7309311 w 10936224"/>
              <a:gd name="connsiteY28" fmla="*/ 5420933 h 10902963"/>
              <a:gd name="connsiteX29" fmla="*/ 5518611 w 10936224"/>
              <a:gd name="connsiteY29" fmla="*/ 3630235 h 10902963"/>
              <a:gd name="connsiteX30" fmla="*/ 3630237 w 10936224"/>
              <a:gd name="connsiteY30" fmla="*/ 1839536 h 10902963"/>
              <a:gd name="connsiteX31" fmla="*/ 5420935 w 10936224"/>
              <a:gd name="connsiteY31" fmla="*/ 3630235 h 10902963"/>
              <a:gd name="connsiteX32" fmla="*/ 3630237 w 10936224"/>
              <a:gd name="connsiteY32" fmla="*/ 5420933 h 10902963"/>
              <a:gd name="connsiteX33" fmla="*/ 1839537 w 10936224"/>
              <a:gd name="connsiteY33" fmla="*/ 3630235 h 10902963"/>
              <a:gd name="connsiteX34" fmla="*/ 5469774 w 10936224"/>
              <a:gd name="connsiteY34" fmla="*/ 0 h 10902963"/>
              <a:gd name="connsiteX35" fmla="*/ 7260473 w 10936224"/>
              <a:gd name="connsiteY35" fmla="*/ 1790699 h 10902963"/>
              <a:gd name="connsiteX36" fmla="*/ 5469774 w 10936224"/>
              <a:gd name="connsiteY36" fmla="*/ 3581398 h 10902963"/>
              <a:gd name="connsiteX37" fmla="*/ 3679074 w 10936224"/>
              <a:gd name="connsiteY37" fmla="*/ 1790699 h 1090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36224" h="10902963">
                <a:moveTo>
                  <a:pt x="5469773" y="7358141"/>
                </a:moveTo>
                <a:lnTo>
                  <a:pt x="7260472" y="9148840"/>
                </a:lnTo>
                <a:lnTo>
                  <a:pt x="5506349" y="10902963"/>
                </a:lnTo>
                <a:lnTo>
                  <a:pt x="5433197" y="10902963"/>
                </a:lnTo>
                <a:lnTo>
                  <a:pt x="3679073" y="9148840"/>
                </a:lnTo>
                <a:close/>
                <a:moveTo>
                  <a:pt x="7309311" y="5518605"/>
                </a:moveTo>
                <a:lnTo>
                  <a:pt x="9100010" y="7309304"/>
                </a:lnTo>
                <a:lnTo>
                  <a:pt x="7309311" y="9100003"/>
                </a:lnTo>
                <a:lnTo>
                  <a:pt x="5518611" y="7309304"/>
                </a:lnTo>
                <a:close/>
                <a:moveTo>
                  <a:pt x="3630237" y="5518605"/>
                </a:moveTo>
                <a:lnTo>
                  <a:pt x="5420935" y="7309304"/>
                </a:lnTo>
                <a:lnTo>
                  <a:pt x="3630237" y="9100003"/>
                </a:lnTo>
                <a:lnTo>
                  <a:pt x="1839537" y="7309304"/>
                </a:lnTo>
                <a:close/>
                <a:moveTo>
                  <a:pt x="9148849" y="3679071"/>
                </a:moveTo>
                <a:lnTo>
                  <a:pt x="10936224" y="5466445"/>
                </a:lnTo>
                <a:lnTo>
                  <a:pt x="10936224" y="5473093"/>
                </a:lnTo>
                <a:lnTo>
                  <a:pt x="9148849" y="7260468"/>
                </a:lnTo>
                <a:lnTo>
                  <a:pt x="7358149" y="5469769"/>
                </a:lnTo>
                <a:close/>
                <a:moveTo>
                  <a:pt x="5469774" y="3679071"/>
                </a:moveTo>
                <a:lnTo>
                  <a:pt x="7260473" y="5469769"/>
                </a:lnTo>
                <a:lnTo>
                  <a:pt x="5469774" y="7260468"/>
                </a:lnTo>
                <a:lnTo>
                  <a:pt x="3679075" y="5469769"/>
                </a:lnTo>
                <a:close/>
                <a:moveTo>
                  <a:pt x="1790700" y="3679071"/>
                </a:moveTo>
                <a:lnTo>
                  <a:pt x="3581399" y="5469769"/>
                </a:lnTo>
                <a:lnTo>
                  <a:pt x="1790700" y="7260468"/>
                </a:lnTo>
                <a:lnTo>
                  <a:pt x="0" y="5469769"/>
                </a:lnTo>
                <a:close/>
                <a:moveTo>
                  <a:pt x="7309311" y="1839536"/>
                </a:moveTo>
                <a:lnTo>
                  <a:pt x="9100010" y="3630235"/>
                </a:lnTo>
                <a:lnTo>
                  <a:pt x="7309311" y="5420933"/>
                </a:lnTo>
                <a:lnTo>
                  <a:pt x="5518611" y="3630235"/>
                </a:lnTo>
                <a:close/>
                <a:moveTo>
                  <a:pt x="3630237" y="1839536"/>
                </a:moveTo>
                <a:lnTo>
                  <a:pt x="5420935" y="3630235"/>
                </a:lnTo>
                <a:lnTo>
                  <a:pt x="3630237" y="5420933"/>
                </a:lnTo>
                <a:lnTo>
                  <a:pt x="1839537" y="3630235"/>
                </a:lnTo>
                <a:close/>
                <a:moveTo>
                  <a:pt x="5469774" y="0"/>
                </a:moveTo>
                <a:lnTo>
                  <a:pt x="7260473" y="1790699"/>
                </a:lnTo>
                <a:lnTo>
                  <a:pt x="5469774" y="3581398"/>
                </a:lnTo>
                <a:lnTo>
                  <a:pt x="3679074" y="1790699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584162206"/>
      </p:ext>
    </p:extLst>
  </p:cSld>
  <p:clrMapOvr>
    <a:masterClrMapping/>
  </p:clrMapOvr>
  <p:transition spd="slow">
    <p:cover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674644" y="1143014"/>
            <a:ext cx="4400204" cy="4537710"/>
          </a:xfrm>
          <a:custGeom>
            <a:avLst/>
            <a:gdLst>
              <a:gd name="connsiteX0" fmla="*/ 5469706 w 7260336"/>
              <a:gd name="connsiteY0" fmla="*/ 3679004 h 7260336"/>
              <a:gd name="connsiteX1" fmla="*/ 7260336 w 7260336"/>
              <a:gd name="connsiteY1" fmla="*/ 5469634 h 7260336"/>
              <a:gd name="connsiteX2" fmla="*/ 7260336 w 7260336"/>
              <a:gd name="connsiteY2" fmla="*/ 5469772 h 7260336"/>
              <a:gd name="connsiteX3" fmla="*/ 5469772 w 7260336"/>
              <a:gd name="connsiteY3" fmla="*/ 7260336 h 7260336"/>
              <a:gd name="connsiteX4" fmla="*/ 5469640 w 7260336"/>
              <a:gd name="connsiteY4" fmla="*/ 7260336 h 7260336"/>
              <a:gd name="connsiteX5" fmla="*/ 3679006 w 7260336"/>
              <a:gd name="connsiteY5" fmla="*/ 5469703 h 7260336"/>
              <a:gd name="connsiteX6" fmla="*/ 1790631 w 7260336"/>
              <a:gd name="connsiteY6" fmla="*/ 3679004 h 7260336"/>
              <a:gd name="connsiteX7" fmla="*/ 3581330 w 7260336"/>
              <a:gd name="connsiteY7" fmla="*/ 5469703 h 7260336"/>
              <a:gd name="connsiteX8" fmla="*/ 1790697 w 7260336"/>
              <a:gd name="connsiteY8" fmla="*/ 7260336 h 7260336"/>
              <a:gd name="connsiteX9" fmla="*/ 1790565 w 7260336"/>
              <a:gd name="connsiteY9" fmla="*/ 7260336 h 7260336"/>
              <a:gd name="connsiteX10" fmla="*/ 0 w 7260336"/>
              <a:gd name="connsiteY10" fmla="*/ 5469772 h 7260336"/>
              <a:gd name="connsiteX11" fmla="*/ 0 w 7260336"/>
              <a:gd name="connsiteY11" fmla="*/ 5469634 h 7260336"/>
              <a:gd name="connsiteX12" fmla="*/ 3630169 w 7260336"/>
              <a:gd name="connsiteY12" fmla="*/ 1839469 h 7260336"/>
              <a:gd name="connsiteX13" fmla="*/ 5420868 w 7260336"/>
              <a:gd name="connsiteY13" fmla="*/ 3630168 h 7260336"/>
              <a:gd name="connsiteX14" fmla="*/ 3630169 w 7260336"/>
              <a:gd name="connsiteY14" fmla="*/ 5420867 h 7260336"/>
              <a:gd name="connsiteX15" fmla="*/ 1839469 w 7260336"/>
              <a:gd name="connsiteY15" fmla="*/ 3630168 h 7260336"/>
              <a:gd name="connsiteX16" fmla="*/ 5469640 w 7260336"/>
              <a:gd name="connsiteY16" fmla="*/ 0 h 7260336"/>
              <a:gd name="connsiteX17" fmla="*/ 5469772 w 7260336"/>
              <a:gd name="connsiteY17" fmla="*/ 0 h 7260336"/>
              <a:gd name="connsiteX18" fmla="*/ 7260336 w 7260336"/>
              <a:gd name="connsiteY18" fmla="*/ 1790565 h 7260336"/>
              <a:gd name="connsiteX19" fmla="*/ 7260336 w 7260336"/>
              <a:gd name="connsiteY19" fmla="*/ 1790703 h 7260336"/>
              <a:gd name="connsiteX20" fmla="*/ 5469706 w 7260336"/>
              <a:gd name="connsiteY20" fmla="*/ 3581332 h 7260336"/>
              <a:gd name="connsiteX21" fmla="*/ 3679006 w 7260336"/>
              <a:gd name="connsiteY21" fmla="*/ 1790634 h 7260336"/>
              <a:gd name="connsiteX22" fmla="*/ 1790565 w 7260336"/>
              <a:gd name="connsiteY22" fmla="*/ 0 h 7260336"/>
              <a:gd name="connsiteX23" fmla="*/ 1790697 w 7260336"/>
              <a:gd name="connsiteY23" fmla="*/ 0 h 7260336"/>
              <a:gd name="connsiteX24" fmla="*/ 3581330 w 7260336"/>
              <a:gd name="connsiteY24" fmla="*/ 1790634 h 7260336"/>
              <a:gd name="connsiteX25" fmla="*/ 1790631 w 7260336"/>
              <a:gd name="connsiteY25" fmla="*/ 3581332 h 7260336"/>
              <a:gd name="connsiteX26" fmla="*/ 0 w 7260336"/>
              <a:gd name="connsiteY26" fmla="*/ 1790703 h 7260336"/>
              <a:gd name="connsiteX27" fmla="*/ 0 w 7260336"/>
              <a:gd name="connsiteY27" fmla="*/ 1790565 h 7260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260336" h="7260336">
                <a:moveTo>
                  <a:pt x="5469706" y="3679004"/>
                </a:moveTo>
                <a:lnTo>
                  <a:pt x="7260336" y="5469634"/>
                </a:lnTo>
                <a:lnTo>
                  <a:pt x="7260336" y="5469772"/>
                </a:lnTo>
                <a:lnTo>
                  <a:pt x="5469772" y="7260336"/>
                </a:lnTo>
                <a:lnTo>
                  <a:pt x="5469640" y="7260336"/>
                </a:lnTo>
                <a:lnTo>
                  <a:pt x="3679006" y="5469703"/>
                </a:lnTo>
                <a:close/>
                <a:moveTo>
                  <a:pt x="1790631" y="3679004"/>
                </a:moveTo>
                <a:lnTo>
                  <a:pt x="3581330" y="5469703"/>
                </a:lnTo>
                <a:lnTo>
                  <a:pt x="1790697" y="7260336"/>
                </a:lnTo>
                <a:lnTo>
                  <a:pt x="1790565" y="7260336"/>
                </a:lnTo>
                <a:lnTo>
                  <a:pt x="0" y="5469772"/>
                </a:lnTo>
                <a:lnTo>
                  <a:pt x="0" y="5469634"/>
                </a:lnTo>
                <a:close/>
                <a:moveTo>
                  <a:pt x="3630169" y="1839469"/>
                </a:moveTo>
                <a:lnTo>
                  <a:pt x="5420868" y="3630168"/>
                </a:lnTo>
                <a:lnTo>
                  <a:pt x="3630169" y="5420867"/>
                </a:lnTo>
                <a:lnTo>
                  <a:pt x="1839469" y="3630168"/>
                </a:lnTo>
                <a:close/>
                <a:moveTo>
                  <a:pt x="5469640" y="0"/>
                </a:moveTo>
                <a:lnTo>
                  <a:pt x="5469772" y="0"/>
                </a:lnTo>
                <a:lnTo>
                  <a:pt x="7260336" y="1790565"/>
                </a:lnTo>
                <a:lnTo>
                  <a:pt x="7260336" y="1790703"/>
                </a:lnTo>
                <a:lnTo>
                  <a:pt x="5469706" y="3581332"/>
                </a:lnTo>
                <a:lnTo>
                  <a:pt x="3679006" y="1790634"/>
                </a:lnTo>
                <a:close/>
                <a:moveTo>
                  <a:pt x="1790565" y="0"/>
                </a:moveTo>
                <a:lnTo>
                  <a:pt x="1790697" y="0"/>
                </a:lnTo>
                <a:lnTo>
                  <a:pt x="3581330" y="1790634"/>
                </a:lnTo>
                <a:lnTo>
                  <a:pt x="1790631" y="3581332"/>
                </a:lnTo>
                <a:lnTo>
                  <a:pt x="0" y="1790703"/>
                </a:lnTo>
                <a:lnTo>
                  <a:pt x="0" y="1790565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4216490288"/>
      </p:ext>
    </p:extLst>
  </p:cSld>
  <p:clrMapOvr>
    <a:masterClrMapping/>
  </p:clrMapOvr>
  <p:transition spd="slow">
    <p:cover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6" y="1143000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828850" y="2296384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932222" y="1143000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652708" y="2296384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756080" y="1143000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047660859"/>
      </p:ext>
    </p:extLst>
  </p:cSld>
  <p:clrMapOvr>
    <a:masterClrMapping/>
  </p:clrMapOvr>
  <p:transition spd="slow">
    <p:cover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1"/>
          <p:cNvSpPr>
            <a:spLocks noGrp="1"/>
          </p:cNvSpPr>
          <p:nvPr>
            <p:ph type="pic" sz="quarter" idx="13"/>
          </p:nvPr>
        </p:nvSpPr>
        <p:spPr>
          <a:xfrm>
            <a:off x="1108366" y="1143001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2"/>
          <p:cNvSpPr>
            <a:spLocks noGrp="1"/>
          </p:cNvSpPr>
          <p:nvPr>
            <p:ph type="pic" sz="quarter" idx="14"/>
          </p:nvPr>
        </p:nvSpPr>
        <p:spPr>
          <a:xfrm>
            <a:off x="3020294" y="1143001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3"/>
          <p:cNvSpPr>
            <a:spLocks noGrp="1"/>
          </p:cNvSpPr>
          <p:nvPr>
            <p:ph type="pic" sz="quarter" idx="15"/>
          </p:nvPr>
        </p:nvSpPr>
        <p:spPr>
          <a:xfrm>
            <a:off x="4932222" y="1143001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4"/>
          <p:cNvSpPr>
            <a:spLocks noGrp="1"/>
          </p:cNvSpPr>
          <p:nvPr>
            <p:ph type="pic" sz="quarter" idx="16"/>
          </p:nvPr>
        </p:nvSpPr>
        <p:spPr>
          <a:xfrm>
            <a:off x="6844154" y="1143001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5"/>
          <p:cNvSpPr>
            <a:spLocks noGrp="1"/>
          </p:cNvSpPr>
          <p:nvPr>
            <p:ph type="pic" sz="quarter" idx="17"/>
          </p:nvPr>
        </p:nvSpPr>
        <p:spPr>
          <a:xfrm>
            <a:off x="8756080" y="1143001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66728795"/>
      </p:ext>
    </p:extLst>
  </p:cSld>
  <p:clrMapOvr>
    <a:masterClrMapping/>
  </p:clrMapOvr>
  <p:transition spd="slow">
    <p:cover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2223256" y="3490044"/>
            <a:ext cx="2172394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38128" y="2340349"/>
            <a:ext cx="2172394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223256" y="1190639"/>
            <a:ext cx="2172394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1108386" y="2340349"/>
            <a:ext cx="2172394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2020768500"/>
      </p:ext>
    </p:extLst>
  </p:cSld>
  <p:clrMapOvr>
    <a:masterClrMapping/>
  </p:clrMapOvr>
  <p:transition spd="slow">
    <p:cover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683450" y="1177290"/>
            <a:ext cx="4400204" cy="4537710"/>
          </a:xfrm>
          <a:custGeom>
            <a:avLst/>
            <a:gdLst>
              <a:gd name="connsiteX0" fmla="*/ 3630168 w 7260336"/>
              <a:gd name="connsiteY0" fmla="*/ 3679004 h 7260336"/>
              <a:gd name="connsiteX1" fmla="*/ 5420867 w 7260336"/>
              <a:gd name="connsiteY1" fmla="*/ 5469703 h 7260336"/>
              <a:gd name="connsiteX2" fmla="*/ 3630234 w 7260336"/>
              <a:gd name="connsiteY2" fmla="*/ 7260336 h 7260336"/>
              <a:gd name="connsiteX3" fmla="*/ 3630102 w 7260336"/>
              <a:gd name="connsiteY3" fmla="*/ 7260336 h 7260336"/>
              <a:gd name="connsiteX4" fmla="*/ 1839468 w 7260336"/>
              <a:gd name="connsiteY4" fmla="*/ 5469703 h 7260336"/>
              <a:gd name="connsiteX5" fmla="*/ 5469706 w 7260336"/>
              <a:gd name="connsiteY5" fmla="*/ 1839469 h 7260336"/>
              <a:gd name="connsiteX6" fmla="*/ 7260336 w 7260336"/>
              <a:gd name="connsiteY6" fmla="*/ 3630099 h 7260336"/>
              <a:gd name="connsiteX7" fmla="*/ 7260336 w 7260336"/>
              <a:gd name="connsiteY7" fmla="*/ 3630237 h 7260336"/>
              <a:gd name="connsiteX8" fmla="*/ 5469706 w 7260336"/>
              <a:gd name="connsiteY8" fmla="*/ 5420867 h 7260336"/>
              <a:gd name="connsiteX9" fmla="*/ 3679006 w 7260336"/>
              <a:gd name="connsiteY9" fmla="*/ 3630168 h 7260336"/>
              <a:gd name="connsiteX10" fmla="*/ 1790631 w 7260336"/>
              <a:gd name="connsiteY10" fmla="*/ 1839469 h 7260336"/>
              <a:gd name="connsiteX11" fmla="*/ 3581330 w 7260336"/>
              <a:gd name="connsiteY11" fmla="*/ 3630168 h 7260336"/>
              <a:gd name="connsiteX12" fmla="*/ 1790631 w 7260336"/>
              <a:gd name="connsiteY12" fmla="*/ 5420867 h 7260336"/>
              <a:gd name="connsiteX13" fmla="*/ 0 w 7260336"/>
              <a:gd name="connsiteY13" fmla="*/ 3630237 h 7260336"/>
              <a:gd name="connsiteX14" fmla="*/ 0 w 7260336"/>
              <a:gd name="connsiteY14" fmla="*/ 3630099 h 7260336"/>
              <a:gd name="connsiteX15" fmla="*/ 3630102 w 7260336"/>
              <a:gd name="connsiteY15" fmla="*/ 0 h 7260336"/>
              <a:gd name="connsiteX16" fmla="*/ 3630234 w 7260336"/>
              <a:gd name="connsiteY16" fmla="*/ 0 h 7260336"/>
              <a:gd name="connsiteX17" fmla="*/ 5420867 w 7260336"/>
              <a:gd name="connsiteY17" fmla="*/ 1790633 h 7260336"/>
              <a:gd name="connsiteX18" fmla="*/ 3630168 w 7260336"/>
              <a:gd name="connsiteY18" fmla="*/ 3581332 h 7260336"/>
              <a:gd name="connsiteX19" fmla="*/ 1839468 w 7260336"/>
              <a:gd name="connsiteY19" fmla="*/ 1790633 h 7260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60336" h="7260336">
                <a:moveTo>
                  <a:pt x="3630168" y="3679004"/>
                </a:moveTo>
                <a:lnTo>
                  <a:pt x="5420867" y="5469703"/>
                </a:lnTo>
                <a:lnTo>
                  <a:pt x="3630234" y="7260336"/>
                </a:lnTo>
                <a:lnTo>
                  <a:pt x="3630102" y="7260336"/>
                </a:lnTo>
                <a:lnTo>
                  <a:pt x="1839468" y="5469703"/>
                </a:lnTo>
                <a:close/>
                <a:moveTo>
                  <a:pt x="5469706" y="1839469"/>
                </a:moveTo>
                <a:lnTo>
                  <a:pt x="7260336" y="3630099"/>
                </a:lnTo>
                <a:lnTo>
                  <a:pt x="7260336" y="3630237"/>
                </a:lnTo>
                <a:lnTo>
                  <a:pt x="5469706" y="5420867"/>
                </a:lnTo>
                <a:lnTo>
                  <a:pt x="3679006" y="3630168"/>
                </a:lnTo>
                <a:close/>
                <a:moveTo>
                  <a:pt x="1790631" y="1839469"/>
                </a:moveTo>
                <a:lnTo>
                  <a:pt x="3581330" y="3630168"/>
                </a:lnTo>
                <a:lnTo>
                  <a:pt x="1790631" y="5420867"/>
                </a:lnTo>
                <a:lnTo>
                  <a:pt x="0" y="3630237"/>
                </a:lnTo>
                <a:lnTo>
                  <a:pt x="0" y="3630099"/>
                </a:lnTo>
                <a:close/>
                <a:moveTo>
                  <a:pt x="3630102" y="0"/>
                </a:moveTo>
                <a:lnTo>
                  <a:pt x="3630234" y="0"/>
                </a:lnTo>
                <a:lnTo>
                  <a:pt x="5420867" y="1790633"/>
                </a:lnTo>
                <a:lnTo>
                  <a:pt x="3630168" y="3581332"/>
                </a:lnTo>
                <a:lnTo>
                  <a:pt x="1839468" y="1790633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372733974"/>
      </p:ext>
    </p:extLst>
  </p:cSld>
  <p:clrMapOvr>
    <a:masterClrMapping/>
  </p:clrMapOvr>
  <p:transition spd="slow">
    <p:cover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6" y="325"/>
            <a:ext cx="6096001" cy="685767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172053228"/>
      </p:ext>
    </p:extLst>
  </p:cSld>
  <p:clrMapOvr>
    <a:masterClrMapping/>
  </p:clrMapOvr>
  <p:transition spd="slow">
    <p:cover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5" y="325"/>
            <a:ext cx="6096001" cy="685767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45745037"/>
      </p:ext>
    </p:extLst>
  </p:cSld>
  <p:clrMapOvr>
    <a:masterClrMapping/>
  </p:clrMapOvr>
  <p:transition spd="slow">
    <p:cover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7076870" y="1965847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9847824" y="1966270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8462343" y="1143002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6" name="Picture Placeholder 23"/>
          <p:cNvSpPr>
            <a:spLocks noGrp="1"/>
          </p:cNvSpPr>
          <p:nvPr>
            <p:ph type="pic" sz="quarter" idx="16"/>
          </p:nvPr>
        </p:nvSpPr>
        <p:spPr>
          <a:xfrm>
            <a:off x="8462343" y="4440578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8" name="Picture Placeholder 24"/>
          <p:cNvSpPr>
            <a:spLocks noGrp="1"/>
          </p:cNvSpPr>
          <p:nvPr>
            <p:ph type="pic" sz="quarter" idx="17"/>
          </p:nvPr>
        </p:nvSpPr>
        <p:spPr>
          <a:xfrm>
            <a:off x="9847824" y="3615946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9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8462343" y="2790849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0" name="Picture Placeholder 26"/>
          <p:cNvSpPr>
            <a:spLocks noGrp="1"/>
          </p:cNvSpPr>
          <p:nvPr>
            <p:ph type="pic" sz="quarter" idx="19"/>
          </p:nvPr>
        </p:nvSpPr>
        <p:spPr>
          <a:xfrm>
            <a:off x="7076870" y="3617732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3896198805"/>
      </p:ext>
    </p:extLst>
  </p:cSld>
  <p:clrMapOvr>
    <a:masterClrMapping/>
  </p:clrMapOvr>
  <p:transition spd="slow">
    <p:cover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" y="1143000"/>
            <a:ext cx="2382982" cy="24574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2452258" y="1143000"/>
            <a:ext cx="2382982" cy="24574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904516" y="1143000"/>
            <a:ext cx="2382982" cy="24574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7356769" y="1143000"/>
            <a:ext cx="2382982" cy="24574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9809025" y="1143000"/>
            <a:ext cx="2382982" cy="24574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354442913"/>
      </p:ext>
    </p:extLst>
  </p:cSld>
  <p:clrMapOvr>
    <a:masterClrMapping/>
  </p:clrMapOvr>
  <p:transition spd="slow">
    <p:cover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" y="1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2452258" y="1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904516" y="1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7356769" y="1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9809025" y="1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572337941"/>
      </p:ext>
    </p:extLst>
  </p:cSld>
  <p:clrMapOvr>
    <a:masterClrMapping/>
  </p:clrMapOvr>
  <p:transition spd="slow">
    <p:cover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14"/>
            <a:ext cx="12191999" cy="3428999"/>
          </a:xfrm>
          <a:custGeom>
            <a:avLst/>
            <a:gdLst>
              <a:gd name="connsiteX0" fmla="*/ 16184879 w 20116799"/>
              <a:gd name="connsiteY0" fmla="*/ 0 h 5536430"/>
              <a:gd name="connsiteX1" fmla="*/ 20116799 w 20116799"/>
              <a:gd name="connsiteY1" fmla="*/ 0 h 5536430"/>
              <a:gd name="connsiteX2" fmla="*/ 20116799 w 20116799"/>
              <a:gd name="connsiteY2" fmla="*/ 5536430 h 5536430"/>
              <a:gd name="connsiteX3" fmla="*/ 16184879 w 20116799"/>
              <a:gd name="connsiteY3" fmla="*/ 5536430 h 5536430"/>
              <a:gd name="connsiteX4" fmla="*/ 12138659 w 20116799"/>
              <a:gd name="connsiteY4" fmla="*/ 0 h 5536430"/>
              <a:gd name="connsiteX5" fmla="*/ 16070579 w 20116799"/>
              <a:gd name="connsiteY5" fmla="*/ 0 h 5536430"/>
              <a:gd name="connsiteX6" fmla="*/ 16070579 w 20116799"/>
              <a:gd name="connsiteY6" fmla="*/ 5536430 h 5536430"/>
              <a:gd name="connsiteX7" fmla="*/ 12138659 w 20116799"/>
              <a:gd name="connsiteY7" fmla="*/ 5536430 h 5536430"/>
              <a:gd name="connsiteX8" fmla="*/ 8092441 w 20116799"/>
              <a:gd name="connsiteY8" fmla="*/ 0 h 5536430"/>
              <a:gd name="connsiteX9" fmla="*/ 12024359 w 20116799"/>
              <a:gd name="connsiteY9" fmla="*/ 0 h 5536430"/>
              <a:gd name="connsiteX10" fmla="*/ 12024359 w 20116799"/>
              <a:gd name="connsiteY10" fmla="*/ 5536430 h 5536430"/>
              <a:gd name="connsiteX11" fmla="*/ 8092441 w 20116799"/>
              <a:gd name="connsiteY11" fmla="*/ 5536430 h 5536430"/>
              <a:gd name="connsiteX12" fmla="*/ 4046220 w 20116799"/>
              <a:gd name="connsiteY12" fmla="*/ 0 h 5536430"/>
              <a:gd name="connsiteX13" fmla="*/ 7978142 w 20116799"/>
              <a:gd name="connsiteY13" fmla="*/ 0 h 5536430"/>
              <a:gd name="connsiteX14" fmla="*/ 7978142 w 20116799"/>
              <a:gd name="connsiteY14" fmla="*/ 5536430 h 5536430"/>
              <a:gd name="connsiteX15" fmla="*/ 4046220 w 20116799"/>
              <a:gd name="connsiteY15" fmla="*/ 5536430 h 5536430"/>
              <a:gd name="connsiteX16" fmla="*/ 0 w 20116799"/>
              <a:gd name="connsiteY16" fmla="*/ 0 h 5536430"/>
              <a:gd name="connsiteX17" fmla="*/ 3931920 w 20116799"/>
              <a:gd name="connsiteY17" fmla="*/ 0 h 5536430"/>
              <a:gd name="connsiteX18" fmla="*/ 3931920 w 20116799"/>
              <a:gd name="connsiteY18" fmla="*/ 5536430 h 5536430"/>
              <a:gd name="connsiteX19" fmla="*/ 0 w 20116799"/>
              <a:gd name="connsiteY19" fmla="*/ 5536430 h 55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116799" h="5536430">
                <a:moveTo>
                  <a:pt x="16184879" y="0"/>
                </a:moveTo>
                <a:lnTo>
                  <a:pt x="20116799" y="0"/>
                </a:lnTo>
                <a:lnTo>
                  <a:pt x="20116799" y="5536430"/>
                </a:lnTo>
                <a:lnTo>
                  <a:pt x="16184879" y="5536430"/>
                </a:lnTo>
                <a:close/>
                <a:moveTo>
                  <a:pt x="12138659" y="0"/>
                </a:moveTo>
                <a:lnTo>
                  <a:pt x="16070579" y="0"/>
                </a:lnTo>
                <a:lnTo>
                  <a:pt x="16070579" y="5536430"/>
                </a:lnTo>
                <a:lnTo>
                  <a:pt x="12138659" y="5536430"/>
                </a:lnTo>
                <a:close/>
                <a:moveTo>
                  <a:pt x="8092441" y="0"/>
                </a:moveTo>
                <a:lnTo>
                  <a:pt x="12024359" y="0"/>
                </a:lnTo>
                <a:lnTo>
                  <a:pt x="12024359" y="5536430"/>
                </a:lnTo>
                <a:lnTo>
                  <a:pt x="8092441" y="5536430"/>
                </a:lnTo>
                <a:close/>
                <a:moveTo>
                  <a:pt x="4046220" y="0"/>
                </a:moveTo>
                <a:lnTo>
                  <a:pt x="7978142" y="0"/>
                </a:lnTo>
                <a:lnTo>
                  <a:pt x="7978142" y="5536430"/>
                </a:lnTo>
                <a:lnTo>
                  <a:pt x="4046220" y="5536430"/>
                </a:lnTo>
                <a:close/>
                <a:moveTo>
                  <a:pt x="0" y="0"/>
                </a:moveTo>
                <a:lnTo>
                  <a:pt x="3931920" y="0"/>
                </a:lnTo>
                <a:lnTo>
                  <a:pt x="3931920" y="5536430"/>
                </a:lnTo>
                <a:lnTo>
                  <a:pt x="0" y="553643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8684649"/>
      </p:ext>
    </p:extLst>
  </p:cSld>
  <p:clrMapOvr>
    <a:masterClrMapping/>
  </p:clrMapOvr>
  <p:transition spd="slow">
    <p:cover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15"/>
            <a:ext cx="12191999" cy="6857999"/>
          </a:xfrm>
          <a:custGeom>
            <a:avLst/>
            <a:gdLst>
              <a:gd name="connsiteX0" fmla="*/ 16184879 w 20116799"/>
              <a:gd name="connsiteY0" fmla="*/ 0 h 5536430"/>
              <a:gd name="connsiteX1" fmla="*/ 20116799 w 20116799"/>
              <a:gd name="connsiteY1" fmla="*/ 0 h 5536430"/>
              <a:gd name="connsiteX2" fmla="*/ 20116799 w 20116799"/>
              <a:gd name="connsiteY2" fmla="*/ 5536430 h 5536430"/>
              <a:gd name="connsiteX3" fmla="*/ 16184879 w 20116799"/>
              <a:gd name="connsiteY3" fmla="*/ 5536430 h 5536430"/>
              <a:gd name="connsiteX4" fmla="*/ 12138659 w 20116799"/>
              <a:gd name="connsiteY4" fmla="*/ 0 h 5536430"/>
              <a:gd name="connsiteX5" fmla="*/ 16070579 w 20116799"/>
              <a:gd name="connsiteY5" fmla="*/ 0 h 5536430"/>
              <a:gd name="connsiteX6" fmla="*/ 16070579 w 20116799"/>
              <a:gd name="connsiteY6" fmla="*/ 5536430 h 5536430"/>
              <a:gd name="connsiteX7" fmla="*/ 12138659 w 20116799"/>
              <a:gd name="connsiteY7" fmla="*/ 5536430 h 5536430"/>
              <a:gd name="connsiteX8" fmla="*/ 8092441 w 20116799"/>
              <a:gd name="connsiteY8" fmla="*/ 0 h 5536430"/>
              <a:gd name="connsiteX9" fmla="*/ 12024359 w 20116799"/>
              <a:gd name="connsiteY9" fmla="*/ 0 h 5536430"/>
              <a:gd name="connsiteX10" fmla="*/ 12024359 w 20116799"/>
              <a:gd name="connsiteY10" fmla="*/ 5536430 h 5536430"/>
              <a:gd name="connsiteX11" fmla="*/ 8092441 w 20116799"/>
              <a:gd name="connsiteY11" fmla="*/ 5536430 h 5536430"/>
              <a:gd name="connsiteX12" fmla="*/ 4046220 w 20116799"/>
              <a:gd name="connsiteY12" fmla="*/ 0 h 5536430"/>
              <a:gd name="connsiteX13" fmla="*/ 7978142 w 20116799"/>
              <a:gd name="connsiteY13" fmla="*/ 0 h 5536430"/>
              <a:gd name="connsiteX14" fmla="*/ 7978142 w 20116799"/>
              <a:gd name="connsiteY14" fmla="*/ 5536430 h 5536430"/>
              <a:gd name="connsiteX15" fmla="*/ 4046220 w 20116799"/>
              <a:gd name="connsiteY15" fmla="*/ 5536430 h 5536430"/>
              <a:gd name="connsiteX16" fmla="*/ 0 w 20116799"/>
              <a:gd name="connsiteY16" fmla="*/ 0 h 5536430"/>
              <a:gd name="connsiteX17" fmla="*/ 3931920 w 20116799"/>
              <a:gd name="connsiteY17" fmla="*/ 0 h 5536430"/>
              <a:gd name="connsiteX18" fmla="*/ 3931920 w 20116799"/>
              <a:gd name="connsiteY18" fmla="*/ 5536430 h 5536430"/>
              <a:gd name="connsiteX19" fmla="*/ 0 w 20116799"/>
              <a:gd name="connsiteY19" fmla="*/ 5536430 h 55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116799" h="5536430">
                <a:moveTo>
                  <a:pt x="16184879" y="0"/>
                </a:moveTo>
                <a:lnTo>
                  <a:pt x="20116799" y="0"/>
                </a:lnTo>
                <a:lnTo>
                  <a:pt x="20116799" y="5536430"/>
                </a:lnTo>
                <a:lnTo>
                  <a:pt x="16184879" y="5536430"/>
                </a:lnTo>
                <a:close/>
                <a:moveTo>
                  <a:pt x="12138659" y="0"/>
                </a:moveTo>
                <a:lnTo>
                  <a:pt x="16070579" y="0"/>
                </a:lnTo>
                <a:lnTo>
                  <a:pt x="16070579" y="5536430"/>
                </a:lnTo>
                <a:lnTo>
                  <a:pt x="12138659" y="5536430"/>
                </a:lnTo>
                <a:close/>
                <a:moveTo>
                  <a:pt x="8092441" y="0"/>
                </a:moveTo>
                <a:lnTo>
                  <a:pt x="12024359" y="0"/>
                </a:lnTo>
                <a:lnTo>
                  <a:pt x="12024359" y="5536430"/>
                </a:lnTo>
                <a:lnTo>
                  <a:pt x="8092441" y="5536430"/>
                </a:lnTo>
                <a:close/>
                <a:moveTo>
                  <a:pt x="4046220" y="0"/>
                </a:moveTo>
                <a:lnTo>
                  <a:pt x="7978142" y="0"/>
                </a:lnTo>
                <a:lnTo>
                  <a:pt x="7978142" y="5536430"/>
                </a:lnTo>
                <a:lnTo>
                  <a:pt x="4046220" y="5536430"/>
                </a:lnTo>
                <a:close/>
                <a:moveTo>
                  <a:pt x="0" y="0"/>
                </a:moveTo>
                <a:lnTo>
                  <a:pt x="3931920" y="0"/>
                </a:lnTo>
                <a:lnTo>
                  <a:pt x="3931920" y="5536430"/>
                </a:lnTo>
                <a:lnTo>
                  <a:pt x="0" y="553643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465534721"/>
      </p:ext>
    </p:extLst>
  </p:cSld>
  <p:clrMapOvr>
    <a:masterClrMapping/>
  </p:clrMapOvr>
  <p:transition spd="slow">
    <p:cover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" y="1143014"/>
            <a:ext cx="218901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225967" y="1143014"/>
            <a:ext cx="218901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51929" y="1143014"/>
            <a:ext cx="551411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10002982" y="1143014"/>
            <a:ext cx="218901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49572806"/>
      </p:ext>
    </p:extLst>
  </p:cSld>
  <p:clrMapOvr>
    <a:masterClrMapping/>
  </p:clrMapOvr>
  <p:transition spd="slow">
    <p:cover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620661" y="1143013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132947" y="1143014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9"/>
          <p:cNvSpPr>
            <a:spLocks noGrp="1"/>
          </p:cNvSpPr>
          <p:nvPr>
            <p:ph type="pic" sz="quarter" idx="16"/>
          </p:nvPr>
        </p:nvSpPr>
        <p:spPr>
          <a:xfrm>
            <a:off x="8645239" y="3469021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8645239" y="1143013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8"/>
          </p:nvPr>
        </p:nvSpPr>
        <p:spPr>
          <a:xfrm>
            <a:off x="3620661" y="3469021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Rectangle 8"/>
          <p:cNvSpPr/>
          <p:nvPr userDrawn="1"/>
        </p:nvSpPr>
        <p:spPr>
          <a:xfrm>
            <a:off x="1108369" y="1143014"/>
            <a:ext cx="2438400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121944"/>
      </p:ext>
    </p:extLst>
  </p:cSld>
  <p:clrMapOvr>
    <a:masterClrMapping/>
  </p:clrMapOvr>
  <p:transition spd="slow">
    <p:cover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620661" y="1143018"/>
            <a:ext cx="2438400" cy="2245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645239" y="3469021"/>
            <a:ext cx="2438400" cy="22459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1108369" y="1143014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132947" y="1143014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8645239" y="1143013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1"/>
          <p:cNvSpPr>
            <a:spLocks noGrp="1"/>
          </p:cNvSpPr>
          <p:nvPr>
            <p:ph type="pic" sz="quarter" idx="18"/>
          </p:nvPr>
        </p:nvSpPr>
        <p:spPr>
          <a:xfrm>
            <a:off x="3620661" y="3469021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256709204"/>
      </p:ext>
    </p:extLst>
  </p:cSld>
  <p:clrMapOvr>
    <a:masterClrMapping/>
  </p:clrMapOvr>
  <p:transition spd="slow">
    <p:cover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620661" y="1143014"/>
            <a:ext cx="243840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645239" y="1143014"/>
            <a:ext cx="2438400" cy="4572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1108369" y="1143014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132947" y="1143014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37981574"/>
      </p:ext>
    </p:extLst>
  </p:cSld>
  <p:clrMapOvr>
    <a:masterClrMapping/>
  </p:clrMapOvr>
  <p:transition spd="slow">
    <p:cover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72" y="1143014"/>
            <a:ext cx="4987634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85196160"/>
      </p:ext>
    </p:extLst>
  </p:cSld>
  <p:clrMapOvr>
    <a:masterClrMapping/>
  </p:clrMapOvr>
  <p:transition spd="slow">
    <p:cover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71" y="2"/>
            <a:ext cx="9975274" cy="341860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525916578"/>
      </p:ext>
    </p:extLst>
  </p:cSld>
  <p:clrMapOvr>
    <a:masterClrMapping/>
  </p:clrMapOvr>
  <p:transition spd="slow">
    <p:cover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1108382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1108382" y="1143020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3611438" y="1143014"/>
            <a:ext cx="2466108" cy="45548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26"/>
          <p:cNvSpPr>
            <a:spLocks noGrp="1"/>
          </p:cNvSpPr>
          <p:nvPr>
            <p:ph type="pic" sz="quarter" idx="15"/>
          </p:nvPr>
        </p:nvSpPr>
        <p:spPr>
          <a:xfrm>
            <a:off x="6114478" y="1143020"/>
            <a:ext cx="4971011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8617544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8"/>
          <p:cNvSpPr>
            <a:spLocks noGrp="1"/>
          </p:cNvSpPr>
          <p:nvPr>
            <p:ph type="pic" sz="quarter" idx="17"/>
          </p:nvPr>
        </p:nvSpPr>
        <p:spPr>
          <a:xfrm>
            <a:off x="6114487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815291498"/>
      </p:ext>
    </p:extLst>
  </p:cSld>
  <p:clrMapOvr>
    <a:masterClrMapping/>
  </p:clrMapOvr>
  <p:transition spd="slow">
    <p:cover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82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08382" y="1143020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611438" y="1143014"/>
            <a:ext cx="2466108" cy="45548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114478" y="1143014"/>
            <a:ext cx="4971011" cy="45548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656002091"/>
      </p:ext>
    </p:extLst>
  </p:cSld>
  <p:clrMapOvr>
    <a:masterClrMapping/>
  </p:clrMapOvr>
  <p:transition spd="slow">
    <p:cover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82" y="1143014"/>
            <a:ext cx="2466108" cy="45548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11438" y="1143014"/>
            <a:ext cx="2466108" cy="45548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114478" y="1143020"/>
            <a:ext cx="4971011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114487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617544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19606227"/>
      </p:ext>
    </p:extLst>
  </p:cSld>
  <p:clrMapOvr>
    <a:masterClrMapping/>
  </p:clrMapOvr>
  <p:transition spd="slow">
    <p:cover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5" y="1143020"/>
            <a:ext cx="4971011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11418" y="3439393"/>
            <a:ext cx="4971011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108382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8617544" y="1143014"/>
            <a:ext cx="2466108" cy="45548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114487" y="1143020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626255580"/>
      </p:ext>
    </p:extLst>
  </p:cSld>
  <p:clrMapOvr>
    <a:masterClrMapping/>
  </p:clrMapOvr>
  <p:transition spd="slow">
    <p:cover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1143015"/>
            <a:ext cx="12192000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322326203"/>
      </p:ext>
    </p:extLst>
  </p:cSld>
  <p:clrMapOvr>
    <a:masterClrMapping/>
  </p:clrMapOvr>
  <p:transition spd="slow">
    <p:cover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80" y="1143014"/>
            <a:ext cx="3325092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539886" y="1143014"/>
            <a:ext cx="21058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52204" y="1143014"/>
            <a:ext cx="21058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8964527" y="1143014"/>
            <a:ext cx="21058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572796945"/>
      </p:ext>
    </p:extLst>
  </p:cSld>
  <p:clrMapOvr>
    <a:masterClrMapping/>
  </p:clrMapOvr>
  <p:transition spd="slow">
    <p:cover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8" y="1"/>
            <a:ext cx="12192000" cy="3429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</p:sp>
      <p:sp>
        <p:nvSpPr>
          <p:cNvPr id="4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3118538" y="2431482"/>
            <a:ext cx="1934096" cy="199453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5128706" y="2431482"/>
            <a:ext cx="1934096" cy="199453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7138875" y="2431482"/>
            <a:ext cx="1934096" cy="199453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8"/>
          <p:cNvSpPr>
            <a:spLocks noGrp="1"/>
          </p:cNvSpPr>
          <p:nvPr>
            <p:ph type="pic" sz="quarter" idx="17"/>
          </p:nvPr>
        </p:nvSpPr>
        <p:spPr>
          <a:xfrm>
            <a:off x="9149043" y="2431482"/>
            <a:ext cx="1934096" cy="199453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9"/>
          <p:cNvSpPr>
            <a:spLocks noGrp="1"/>
          </p:cNvSpPr>
          <p:nvPr>
            <p:ph type="pic" sz="quarter" idx="18"/>
          </p:nvPr>
        </p:nvSpPr>
        <p:spPr>
          <a:xfrm>
            <a:off x="1108367" y="2431482"/>
            <a:ext cx="1934096" cy="199453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879257205"/>
      </p:ext>
    </p:extLst>
  </p:cSld>
  <p:clrMapOvr>
    <a:masterClrMapping/>
  </p:clrMapOvr>
  <p:transition spd="slow">
    <p:cover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1108366" y="1475521"/>
            <a:ext cx="2327563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6"/>
          <p:cNvSpPr>
            <a:spLocks noGrp="1"/>
          </p:cNvSpPr>
          <p:nvPr>
            <p:ph type="pic" sz="quarter" idx="14"/>
          </p:nvPr>
        </p:nvSpPr>
        <p:spPr>
          <a:xfrm>
            <a:off x="3657602" y="1475521"/>
            <a:ext cx="2327563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38"/>
          <p:cNvSpPr>
            <a:spLocks noGrp="1"/>
          </p:cNvSpPr>
          <p:nvPr>
            <p:ph type="pic" sz="quarter" idx="16"/>
          </p:nvPr>
        </p:nvSpPr>
        <p:spPr>
          <a:xfrm>
            <a:off x="6206844" y="1475521"/>
            <a:ext cx="2327563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39"/>
          <p:cNvSpPr>
            <a:spLocks noGrp="1"/>
          </p:cNvSpPr>
          <p:nvPr>
            <p:ph type="pic" sz="quarter" idx="17"/>
          </p:nvPr>
        </p:nvSpPr>
        <p:spPr>
          <a:xfrm>
            <a:off x="8756080" y="1475521"/>
            <a:ext cx="2327563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288880629"/>
      </p:ext>
    </p:extLst>
  </p:cSld>
  <p:clrMapOvr>
    <a:masterClrMapping/>
  </p:clrMapOvr>
  <p:transition spd="slow">
    <p:cover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6861635" y="1709952"/>
            <a:ext cx="1451053" cy="14964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4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9632587" y="1710375"/>
            <a:ext cx="1451053" cy="14964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5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8247109" y="887119"/>
            <a:ext cx="1451053" cy="14964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7" name="Picture Placeholder 23"/>
          <p:cNvSpPr>
            <a:spLocks noGrp="1"/>
          </p:cNvSpPr>
          <p:nvPr>
            <p:ph type="pic" sz="quarter" idx="16"/>
          </p:nvPr>
        </p:nvSpPr>
        <p:spPr>
          <a:xfrm>
            <a:off x="8247109" y="4184682"/>
            <a:ext cx="1451053" cy="14964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8" name="Picture Placeholder 24"/>
          <p:cNvSpPr>
            <a:spLocks noGrp="1"/>
          </p:cNvSpPr>
          <p:nvPr>
            <p:ph type="pic" sz="quarter" idx="17"/>
          </p:nvPr>
        </p:nvSpPr>
        <p:spPr>
          <a:xfrm>
            <a:off x="9632587" y="3360049"/>
            <a:ext cx="1451053" cy="14964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9" name="Picture Placeholder 26"/>
          <p:cNvSpPr>
            <a:spLocks noGrp="1"/>
          </p:cNvSpPr>
          <p:nvPr>
            <p:ph type="pic" sz="quarter" idx="19"/>
          </p:nvPr>
        </p:nvSpPr>
        <p:spPr>
          <a:xfrm>
            <a:off x="6861635" y="3361849"/>
            <a:ext cx="1451053" cy="14964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2703263530"/>
      </p:ext>
    </p:extLst>
  </p:cSld>
  <p:clrMapOvr>
    <a:masterClrMapping/>
  </p:clrMapOvr>
  <p:transition spd="slow">
    <p:cover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7"/>
          <p:cNvSpPr>
            <a:spLocks noGrp="1"/>
          </p:cNvSpPr>
          <p:nvPr>
            <p:ph type="pic" sz="quarter" idx="13"/>
          </p:nvPr>
        </p:nvSpPr>
        <p:spPr>
          <a:xfrm>
            <a:off x="1108367" y="1240053"/>
            <a:ext cx="2382982" cy="21889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8"/>
          <p:cNvSpPr>
            <a:spLocks noGrp="1"/>
          </p:cNvSpPr>
          <p:nvPr>
            <p:ph type="pic" sz="quarter" idx="14"/>
          </p:nvPr>
        </p:nvSpPr>
        <p:spPr>
          <a:xfrm>
            <a:off x="3639133" y="1240053"/>
            <a:ext cx="2382982" cy="21889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60"/>
          <p:cNvSpPr>
            <a:spLocks noGrp="1"/>
          </p:cNvSpPr>
          <p:nvPr>
            <p:ph type="pic" sz="quarter" idx="16"/>
          </p:nvPr>
        </p:nvSpPr>
        <p:spPr>
          <a:xfrm>
            <a:off x="6169894" y="1240053"/>
            <a:ext cx="2382982" cy="21889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61"/>
          <p:cNvSpPr>
            <a:spLocks noGrp="1"/>
          </p:cNvSpPr>
          <p:nvPr>
            <p:ph type="pic" sz="quarter" idx="17"/>
          </p:nvPr>
        </p:nvSpPr>
        <p:spPr>
          <a:xfrm>
            <a:off x="8700660" y="1240053"/>
            <a:ext cx="2382982" cy="21889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625417291"/>
      </p:ext>
    </p:extLst>
  </p:cSld>
  <p:clrMapOvr>
    <a:masterClrMapping/>
  </p:clrMapOvr>
  <p:transition spd="slow">
    <p:cover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08369" y="1600215"/>
            <a:ext cx="1773381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158841" y="1600215"/>
            <a:ext cx="1773381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5209315" y="1600215"/>
            <a:ext cx="1773381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7259790" y="1600215"/>
            <a:ext cx="1773381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8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9310263" y="1600215"/>
            <a:ext cx="1773381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368337840"/>
      </p:ext>
    </p:extLst>
  </p:cSld>
  <p:clrMapOvr>
    <a:masterClrMapping/>
  </p:clrMapOvr>
  <p:transition spd="slow">
    <p:cover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8" y="1340443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11" y="1350840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350840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6" y="1340443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2359231687"/>
      </p:ext>
    </p:extLst>
  </p:cSld>
  <p:clrMapOvr>
    <a:masterClrMapping/>
  </p:clrMapOvr>
  <p:transition spd="slow">
    <p:cover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3"/>
          <p:cNvSpPr>
            <a:spLocks noGrp="1"/>
          </p:cNvSpPr>
          <p:nvPr>
            <p:ph type="pic" sz="quarter" idx="13"/>
          </p:nvPr>
        </p:nvSpPr>
        <p:spPr>
          <a:xfrm>
            <a:off x="1108371" y="1153404"/>
            <a:ext cx="3879273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547495829"/>
      </p:ext>
    </p:extLst>
  </p:cSld>
  <p:clrMapOvr>
    <a:masterClrMapping/>
  </p:clrMapOvr>
  <p:transition spd="slow">
    <p:cover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" y="1143015"/>
            <a:ext cx="12192000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887360003"/>
      </p:ext>
    </p:extLst>
  </p:cSld>
  <p:clrMapOvr>
    <a:masterClrMapping/>
  </p:clrMapOvr>
  <p:transition spd="slow">
    <p:cover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83" y="1143014"/>
            <a:ext cx="2770908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72110149"/>
      </p:ext>
    </p:extLst>
  </p:cSld>
  <p:clrMapOvr>
    <a:masterClrMapping/>
  </p:clrMapOvr>
  <p:transition spd="slow">
    <p:cover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9" y="0"/>
            <a:ext cx="387927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237692850"/>
      </p:ext>
    </p:extLst>
  </p:cSld>
  <p:clrMapOvr>
    <a:masterClrMapping/>
  </p:clrMapOvr>
  <p:transition spd="slow">
    <p:cover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80" y="1142999"/>
            <a:ext cx="332509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433461" y="114300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096006" y="114300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9975283" y="2857500"/>
            <a:ext cx="2216726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4433460" y="2857499"/>
            <a:ext cx="5541818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033419210"/>
      </p:ext>
    </p:extLst>
  </p:cSld>
  <p:clrMapOvr>
    <a:masterClrMapping/>
  </p:clrMapOvr>
  <p:transition spd="slow">
    <p:cover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3878016" y="1143014"/>
            <a:ext cx="218901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6124970" y="1143014"/>
            <a:ext cx="218901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43309607"/>
      </p:ext>
    </p:extLst>
  </p:cSld>
  <p:clrMapOvr>
    <a:masterClrMapping/>
  </p:clrMapOvr>
  <p:transition spd="slow">
    <p:cover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72" y="1143014"/>
            <a:ext cx="4987634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445475369"/>
      </p:ext>
    </p:extLst>
  </p:cSld>
  <p:clrMapOvr>
    <a:masterClrMapping/>
  </p:clrMapOvr>
  <p:transition spd="slow">
    <p:cover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3"/>
            <a:ext cx="5541818" cy="4563601"/>
          </a:xfrm>
          <a:custGeom>
            <a:avLst/>
            <a:gdLst>
              <a:gd name="connsiteX0" fmla="*/ 1 w 9144000"/>
              <a:gd name="connsiteY0" fmla="*/ 6661682 h 7301762"/>
              <a:gd name="connsiteX1" fmla="*/ 914400 w 9144000"/>
              <a:gd name="connsiteY1" fmla="*/ 6661682 h 7301762"/>
              <a:gd name="connsiteX2" fmla="*/ 914400 w 9144000"/>
              <a:gd name="connsiteY2" fmla="*/ 7301762 h 7301762"/>
              <a:gd name="connsiteX3" fmla="*/ 1 w 9144000"/>
              <a:gd name="connsiteY3" fmla="*/ 7301762 h 7301762"/>
              <a:gd name="connsiteX4" fmla="*/ 0 w 9144000"/>
              <a:gd name="connsiteY4" fmla="*/ 5921496 h 7301762"/>
              <a:gd name="connsiteX5" fmla="*/ 1828800 w 9144000"/>
              <a:gd name="connsiteY5" fmla="*/ 5921496 h 7301762"/>
              <a:gd name="connsiteX6" fmla="*/ 1828800 w 9144000"/>
              <a:gd name="connsiteY6" fmla="*/ 6561576 h 7301762"/>
              <a:gd name="connsiteX7" fmla="*/ 0 w 9144000"/>
              <a:gd name="connsiteY7" fmla="*/ 6561576 h 7301762"/>
              <a:gd name="connsiteX8" fmla="*/ 0 w 9144000"/>
              <a:gd name="connsiteY8" fmla="*/ 5181309 h 7301762"/>
              <a:gd name="connsiteX9" fmla="*/ 2743200 w 9144000"/>
              <a:gd name="connsiteY9" fmla="*/ 5181309 h 7301762"/>
              <a:gd name="connsiteX10" fmla="*/ 2743200 w 9144000"/>
              <a:gd name="connsiteY10" fmla="*/ 5821389 h 7301762"/>
              <a:gd name="connsiteX11" fmla="*/ 0 w 9144000"/>
              <a:gd name="connsiteY11" fmla="*/ 5821389 h 7301762"/>
              <a:gd name="connsiteX12" fmla="*/ 0 w 9144000"/>
              <a:gd name="connsiteY12" fmla="*/ 4441122 h 7301762"/>
              <a:gd name="connsiteX13" fmla="*/ 3657600 w 9144000"/>
              <a:gd name="connsiteY13" fmla="*/ 4441122 h 7301762"/>
              <a:gd name="connsiteX14" fmla="*/ 3657600 w 9144000"/>
              <a:gd name="connsiteY14" fmla="*/ 5081202 h 7301762"/>
              <a:gd name="connsiteX15" fmla="*/ 0 w 9144000"/>
              <a:gd name="connsiteY15" fmla="*/ 5081202 h 7301762"/>
              <a:gd name="connsiteX16" fmla="*/ 1 w 9144000"/>
              <a:gd name="connsiteY16" fmla="*/ 3700935 h 7301762"/>
              <a:gd name="connsiteX17" fmla="*/ 4572000 w 9144000"/>
              <a:gd name="connsiteY17" fmla="*/ 3700935 h 7301762"/>
              <a:gd name="connsiteX18" fmla="*/ 4572000 w 9144000"/>
              <a:gd name="connsiteY18" fmla="*/ 4341015 h 7301762"/>
              <a:gd name="connsiteX19" fmla="*/ 1 w 9144000"/>
              <a:gd name="connsiteY19" fmla="*/ 4341015 h 7301762"/>
              <a:gd name="connsiteX20" fmla="*/ 1 w 9144000"/>
              <a:gd name="connsiteY20" fmla="*/ 2960748 h 7301762"/>
              <a:gd name="connsiteX21" fmla="*/ 5486400 w 9144000"/>
              <a:gd name="connsiteY21" fmla="*/ 2960748 h 7301762"/>
              <a:gd name="connsiteX22" fmla="*/ 5486400 w 9144000"/>
              <a:gd name="connsiteY22" fmla="*/ 3600828 h 7301762"/>
              <a:gd name="connsiteX23" fmla="*/ 1 w 9144000"/>
              <a:gd name="connsiteY23" fmla="*/ 3600828 h 7301762"/>
              <a:gd name="connsiteX24" fmla="*/ 1 w 9144000"/>
              <a:gd name="connsiteY24" fmla="*/ 2220561 h 7301762"/>
              <a:gd name="connsiteX25" fmla="*/ 6400800 w 9144000"/>
              <a:gd name="connsiteY25" fmla="*/ 2220561 h 7301762"/>
              <a:gd name="connsiteX26" fmla="*/ 6400800 w 9144000"/>
              <a:gd name="connsiteY26" fmla="*/ 2860641 h 7301762"/>
              <a:gd name="connsiteX27" fmla="*/ 1 w 9144000"/>
              <a:gd name="connsiteY27" fmla="*/ 2860641 h 7301762"/>
              <a:gd name="connsiteX28" fmla="*/ 1 w 9144000"/>
              <a:gd name="connsiteY28" fmla="*/ 1480374 h 7301762"/>
              <a:gd name="connsiteX29" fmla="*/ 7315200 w 9144000"/>
              <a:gd name="connsiteY29" fmla="*/ 1480374 h 7301762"/>
              <a:gd name="connsiteX30" fmla="*/ 7315200 w 9144000"/>
              <a:gd name="connsiteY30" fmla="*/ 2120454 h 7301762"/>
              <a:gd name="connsiteX31" fmla="*/ 1 w 9144000"/>
              <a:gd name="connsiteY31" fmla="*/ 2120454 h 7301762"/>
              <a:gd name="connsiteX32" fmla="*/ 1 w 9144000"/>
              <a:gd name="connsiteY32" fmla="*/ 740187 h 7301762"/>
              <a:gd name="connsiteX33" fmla="*/ 8229600 w 9144000"/>
              <a:gd name="connsiteY33" fmla="*/ 740187 h 7301762"/>
              <a:gd name="connsiteX34" fmla="*/ 8229600 w 9144000"/>
              <a:gd name="connsiteY34" fmla="*/ 1380267 h 7301762"/>
              <a:gd name="connsiteX35" fmla="*/ 1 w 9144000"/>
              <a:gd name="connsiteY35" fmla="*/ 1380267 h 7301762"/>
              <a:gd name="connsiteX36" fmla="*/ 1 w 9144000"/>
              <a:gd name="connsiteY36" fmla="*/ 0 h 7301762"/>
              <a:gd name="connsiteX37" fmla="*/ 9144000 w 9144000"/>
              <a:gd name="connsiteY37" fmla="*/ 0 h 7301762"/>
              <a:gd name="connsiteX38" fmla="*/ 9144000 w 9144000"/>
              <a:gd name="connsiteY38" fmla="*/ 640080 h 7301762"/>
              <a:gd name="connsiteX39" fmla="*/ 1 w 9144000"/>
              <a:gd name="connsiteY39" fmla="*/ 640080 h 730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4000" h="7301762">
                <a:moveTo>
                  <a:pt x="1" y="6661682"/>
                </a:moveTo>
                <a:lnTo>
                  <a:pt x="914400" y="6661682"/>
                </a:lnTo>
                <a:lnTo>
                  <a:pt x="914400" y="7301762"/>
                </a:lnTo>
                <a:lnTo>
                  <a:pt x="1" y="7301762"/>
                </a:lnTo>
                <a:close/>
                <a:moveTo>
                  <a:pt x="0" y="5921496"/>
                </a:moveTo>
                <a:lnTo>
                  <a:pt x="1828800" y="5921496"/>
                </a:lnTo>
                <a:lnTo>
                  <a:pt x="1828800" y="6561576"/>
                </a:lnTo>
                <a:lnTo>
                  <a:pt x="0" y="6561576"/>
                </a:lnTo>
                <a:close/>
                <a:moveTo>
                  <a:pt x="0" y="5181309"/>
                </a:moveTo>
                <a:lnTo>
                  <a:pt x="2743200" y="5181309"/>
                </a:lnTo>
                <a:lnTo>
                  <a:pt x="2743200" y="5821389"/>
                </a:lnTo>
                <a:lnTo>
                  <a:pt x="0" y="5821389"/>
                </a:lnTo>
                <a:close/>
                <a:moveTo>
                  <a:pt x="0" y="4441122"/>
                </a:moveTo>
                <a:lnTo>
                  <a:pt x="3657600" y="4441122"/>
                </a:lnTo>
                <a:lnTo>
                  <a:pt x="3657600" y="5081202"/>
                </a:lnTo>
                <a:lnTo>
                  <a:pt x="0" y="5081202"/>
                </a:lnTo>
                <a:close/>
                <a:moveTo>
                  <a:pt x="1" y="3700935"/>
                </a:moveTo>
                <a:lnTo>
                  <a:pt x="4572000" y="3700935"/>
                </a:lnTo>
                <a:lnTo>
                  <a:pt x="4572000" y="4341015"/>
                </a:lnTo>
                <a:lnTo>
                  <a:pt x="1" y="4341015"/>
                </a:lnTo>
                <a:close/>
                <a:moveTo>
                  <a:pt x="1" y="2960748"/>
                </a:moveTo>
                <a:lnTo>
                  <a:pt x="5486400" y="2960748"/>
                </a:lnTo>
                <a:lnTo>
                  <a:pt x="5486400" y="3600828"/>
                </a:lnTo>
                <a:lnTo>
                  <a:pt x="1" y="3600828"/>
                </a:lnTo>
                <a:close/>
                <a:moveTo>
                  <a:pt x="1" y="2220561"/>
                </a:moveTo>
                <a:lnTo>
                  <a:pt x="6400800" y="2220561"/>
                </a:lnTo>
                <a:lnTo>
                  <a:pt x="6400800" y="2860641"/>
                </a:lnTo>
                <a:lnTo>
                  <a:pt x="1" y="2860641"/>
                </a:lnTo>
                <a:close/>
                <a:moveTo>
                  <a:pt x="1" y="1480374"/>
                </a:moveTo>
                <a:lnTo>
                  <a:pt x="7315200" y="1480374"/>
                </a:lnTo>
                <a:lnTo>
                  <a:pt x="7315200" y="2120454"/>
                </a:lnTo>
                <a:lnTo>
                  <a:pt x="1" y="2120454"/>
                </a:lnTo>
                <a:close/>
                <a:moveTo>
                  <a:pt x="1" y="740187"/>
                </a:moveTo>
                <a:lnTo>
                  <a:pt x="8229600" y="740187"/>
                </a:lnTo>
                <a:lnTo>
                  <a:pt x="8229600" y="1380267"/>
                </a:lnTo>
                <a:lnTo>
                  <a:pt x="1" y="1380267"/>
                </a:lnTo>
                <a:close/>
                <a:moveTo>
                  <a:pt x="1" y="0"/>
                </a:moveTo>
                <a:lnTo>
                  <a:pt x="9144000" y="0"/>
                </a:lnTo>
                <a:lnTo>
                  <a:pt x="9144000" y="640080"/>
                </a:lnTo>
                <a:lnTo>
                  <a:pt x="1" y="64008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1554119699"/>
      </p:ext>
    </p:extLst>
  </p:cSld>
  <p:clrMapOvr>
    <a:masterClrMapping/>
  </p:clrMapOvr>
  <p:transition spd="slow">
    <p:cover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681990" y="1380291"/>
            <a:ext cx="5120328" cy="399854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10661078"/>
      </p:ext>
    </p:extLst>
  </p:cSld>
  <p:clrMapOvr>
    <a:masterClrMapping/>
  </p:clrMapOvr>
  <p:transition spd="slow">
    <p:cover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79931" y="1488933"/>
            <a:ext cx="2838402" cy="38601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197987313"/>
      </p:ext>
    </p:extLst>
  </p:cSld>
  <p:clrMapOvr>
    <a:masterClrMapping/>
  </p:clrMapOvr>
  <p:transition spd="slow">
    <p:cover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15083" y="1348925"/>
            <a:ext cx="4916449" cy="325669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82251084"/>
      </p:ext>
    </p:extLst>
  </p:cSld>
  <p:clrMapOvr>
    <a:masterClrMapping/>
  </p:clrMapOvr>
  <p:transition spd="slow">
    <p:cover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323398" y="1361734"/>
            <a:ext cx="4913867" cy="308005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53310968"/>
      </p:ext>
    </p:extLst>
  </p:cSld>
  <p:clrMapOvr>
    <a:masterClrMapping/>
  </p:clrMapOvr>
  <p:transition spd="slow">
    <p:cover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412919" y="1234987"/>
            <a:ext cx="5693437" cy="402057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080591735"/>
      </p:ext>
    </p:extLst>
  </p:cSld>
  <p:clrMapOvr>
    <a:masterClrMapping/>
  </p:clrMapOvr>
  <p:transition spd="slow">
    <p:cover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995481" y="1418021"/>
            <a:ext cx="4284648" cy="290312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511116964"/>
      </p:ext>
    </p:extLst>
  </p:cSld>
  <p:clrMapOvr>
    <a:masterClrMapping/>
  </p:clrMapOvr>
  <p:transition spd="slow">
    <p:cover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876320" y="2512072"/>
            <a:ext cx="4360352" cy="287795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258989987"/>
      </p:ext>
    </p:extLst>
  </p:cSld>
  <p:clrMapOvr>
    <a:masterClrMapping/>
  </p:clrMapOvr>
  <p:transition spd="slow">
    <p:cover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8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150236" y="1341154"/>
            <a:ext cx="4357497" cy="28610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235654072"/>
      </p:ext>
    </p:extLst>
  </p:cSld>
  <p:clrMapOvr>
    <a:masterClrMapping/>
  </p:clrMapOvr>
  <p:transition spd="slow">
    <p:cover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573320" y="1255515"/>
            <a:ext cx="5196392" cy="41457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269236567"/>
      </p:ext>
    </p:extLst>
  </p:cSld>
  <p:clrMapOvr>
    <a:masterClrMapping/>
  </p:clrMapOvr>
  <p:transition spd="slow">
    <p:cover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284163" y="1422187"/>
            <a:ext cx="2865872" cy="396784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07389" y="2596952"/>
            <a:ext cx="4547673" cy="356628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26449200"/>
      </p:ext>
    </p:extLst>
  </p:cSld>
  <p:clrMapOvr>
    <a:masterClrMapping/>
  </p:clrMapOvr>
  <p:transition spd="slow">
    <p:cover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-825834" y="1390533"/>
            <a:ext cx="6429656" cy="406214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912076940"/>
      </p:ext>
    </p:extLst>
  </p:cSld>
  <p:clrMapOvr>
    <a:masterClrMapping/>
  </p:clrMapOvr>
  <p:transition spd="slow">
    <p:cover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43307" y="1348260"/>
            <a:ext cx="5568584" cy="389610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001123" y="2594482"/>
            <a:ext cx="1508098" cy="27731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95056894"/>
      </p:ext>
    </p:extLst>
  </p:cSld>
  <p:clrMapOvr>
    <a:masterClrMapping/>
  </p:clrMapOvr>
  <p:transition spd="slow">
    <p:cover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248319" y="1488439"/>
            <a:ext cx="2857652" cy="394642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7062940" y="2916208"/>
            <a:ext cx="3913888" cy="270916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280224711"/>
      </p:ext>
    </p:extLst>
  </p:cSld>
  <p:clrMapOvr>
    <a:masterClrMapping/>
  </p:clrMapOvr>
  <p:transition spd="slow">
    <p:cover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5104405" y="1643043"/>
            <a:ext cx="1958704" cy="366378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003417420"/>
      </p:ext>
    </p:extLst>
  </p:cSld>
  <p:clrMapOvr>
    <a:masterClrMapping/>
  </p:clrMapOvr>
  <p:transition spd="slow">
    <p:cover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71" y="1148163"/>
            <a:ext cx="4987417" cy="4566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322977184"/>
      </p:ext>
    </p:extLst>
  </p:cSld>
  <p:clrMapOvr>
    <a:masterClrMapping/>
  </p:clrMapOvr>
  <p:transition spd="slow">
    <p:cover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388067"/>
      </p:ext>
    </p:extLst>
  </p:cSld>
  <p:clrMapOvr>
    <a:masterClrMapping/>
  </p:clrMapOvr>
  <p:transition spd="slow">
    <p:cover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CB7F2-6FD7-493B-BD38-881A5CE3DF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49534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89414" y="488373"/>
            <a:ext cx="35467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91" b="0">
                <a:solidFill>
                  <a:schemeClr val="tx2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993419"/>
      </p:ext>
    </p:extLst>
  </p:cSld>
  <p:clrMapOvr>
    <a:masterClrMapping/>
  </p:clrMapOvr>
  <p:transition spd="slow">
    <p:cover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297828"/>
      </p:ext>
    </p:extLst>
  </p:cSld>
  <p:clrMapOvr>
    <a:masterClrMapping/>
  </p:clrMapOvr>
  <p:transition spd="slow">
    <p:cover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63" y="1142999"/>
            <a:ext cx="4987637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46330078"/>
      </p:ext>
    </p:extLst>
  </p:cSld>
  <p:clrMapOvr>
    <a:masterClrMapping/>
  </p:clrMapOvr>
  <p:transition spd="slow">
    <p:cover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2" y="1143000"/>
            <a:ext cx="6096001" cy="45815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2512690073"/>
      </p:ext>
    </p:extLst>
  </p:cSld>
  <p:clrMapOvr>
    <a:masterClrMapping/>
  </p:clrMapOvr>
  <p:transition spd="slow">
    <p:cover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80057070"/>
      </p:ext>
    </p:extLst>
  </p:cSld>
  <p:clrMapOvr>
    <a:masterClrMapping/>
  </p:clrMapOvr>
  <p:transition spd="slow">
    <p:cover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2" y="1143003"/>
            <a:ext cx="6096001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029841245"/>
      </p:ext>
    </p:extLst>
  </p:cSld>
  <p:clrMapOvr>
    <a:masterClrMapping/>
  </p:clrMapOvr>
  <p:transition spd="slow">
    <p:cover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-1" y="1143003"/>
            <a:ext cx="8866910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866909" y="1143003"/>
            <a:ext cx="33250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64712040"/>
      </p:ext>
    </p:extLst>
  </p:cSld>
  <p:clrMapOvr>
    <a:masterClrMapping/>
  </p:clrMapOvr>
  <p:transition spd="slow">
    <p:cover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758549" y="0"/>
            <a:ext cx="2216727" cy="2857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5541818" y="4000503"/>
            <a:ext cx="2216727" cy="28575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975273" y="4000503"/>
            <a:ext cx="2216727" cy="28575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541818" y="-1"/>
            <a:ext cx="2216727" cy="4000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7758548" y="2857500"/>
            <a:ext cx="2216727" cy="4000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9975272" y="-1"/>
            <a:ext cx="2216727" cy="4000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08495872"/>
      </p:ext>
    </p:extLst>
  </p:cSld>
  <p:clrMapOvr>
    <a:masterClrMapping/>
  </p:clrMapOvr>
  <p:transition spd="slow">
    <p:cover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78"/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609600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653859756"/>
      </p:ext>
    </p:extLst>
  </p:cSld>
  <p:clrMapOvr>
    <a:masterClrMapping/>
  </p:clrMapOvr>
  <p:transition spd="slow">
    <p:cover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148981534"/>
      </p:ext>
    </p:extLst>
  </p:cSld>
  <p:clrMapOvr>
    <a:masterClrMapping/>
  </p:clrMapOvr>
  <p:transition spd="slow">
    <p:cover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661284266"/>
      </p:ext>
    </p:extLst>
  </p:cSld>
  <p:clrMapOvr>
    <a:masterClrMapping/>
  </p:clrMapOvr>
  <p:transition spd="slow">
    <p:cover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609600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096003" y="0"/>
            <a:ext cx="609600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181577260"/>
      </p:ext>
    </p:extLst>
  </p:cSld>
  <p:clrMapOvr>
    <a:masterClrMapping/>
  </p:clrMapOvr>
  <p:transition spd="slow">
    <p:cover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886690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957331589"/>
      </p:ext>
    </p:extLst>
  </p:cSld>
  <p:clrMapOvr>
    <a:masterClrMapping/>
  </p:clrMapOvr>
  <p:transition spd="slow">
    <p:cover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solidFill>
            <a:schemeClr val="tx2">
              <a:lumMod val="90000"/>
              <a:lumOff val="1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048000" y="0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096003" y="0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9144003" y="0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02485345"/>
      </p:ext>
    </p:extLst>
  </p:cSld>
  <p:clrMapOvr>
    <a:masterClrMapping/>
  </p:clrMapOvr>
  <p:transition spd="slow">
    <p:cover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4" y="-51950"/>
            <a:ext cx="6151417" cy="4572000"/>
          </a:xfrm>
          <a:custGeom>
            <a:avLst/>
            <a:gdLst>
              <a:gd name="connsiteX0" fmla="*/ 9692640 w 10149838"/>
              <a:gd name="connsiteY0" fmla="*/ 2 h 7315200"/>
              <a:gd name="connsiteX1" fmla="*/ 10058396 w 10149838"/>
              <a:gd name="connsiteY1" fmla="*/ 2 h 7315200"/>
              <a:gd name="connsiteX2" fmla="*/ 10149838 w 10149838"/>
              <a:gd name="connsiteY2" fmla="*/ 91444 h 7315200"/>
              <a:gd name="connsiteX3" fmla="*/ 10149838 w 10149838"/>
              <a:gd name="connsiteY3" fmla="*/ 822960 h 7315200"/>
              <a:gd name="connsiteX4" fmla="*/ 10058396 w 10149838"/>
              <a:gd name="connsiteY4" fmla="*/ 914402 h 7315200"/>
              <a:gd name="connsiteX5" fmla="*/ 9692640 w 10149838"/>
              <a:gd name="connsiteY5" fmla="*/ 914402 h 7315200"/>
              <a:gd name="connsiteX6" fmla="*/ 9601198 w 10149838"/>
              <a:gd name="connsiteY6" fmla="*/ 822960 h 7315200"/>
              <a:gd name="connsiteX7" fmla="*/ 9601198 w 10149838"/>
              <a:gd name="connsiteY7" fmla="*/ 91444 h 7315200"/>
              <a:gd name="connsiteX8" fmla="*/ 9692640 w 10149838"/>
              <a:gd name="connsiteY8" fmla="*/ 2 h 7315200"/>
              <a:gd name="connsiteX9" fmla="*/ 91442 w 10149838"/>
              <a:gd name="connsiteY9" fmla="*/ 2 h 7315200"/>
              <a:gd name="connsiteX10" fmla="*/ 457198 w 10149838"/>
              <a:gd name="connsiteY10" fmla="*/ 2 h 7315200"/>
              <a:gd name="connsiteX11" fmla="*/ 548640 w 10149838"/>
              <a:gd name="connsiteY11" fmla="*/ 91444 h 7315200"/>
              <a:gd name="connsiteX12" fmla="*/ 548640 w 10149838"/>
              <a:gd name="connsiteY12" fmla="*/ 7223758 h 7315200"/>
              <a:gd name="connsiteX13" fmla="*/ 457198 w 10149838"/>
              <a:gd name="connsiteY13" fmla="*/ 7315200 h 7315200"/>
              <a:gd name="connsiteX14" fmla="*/ 91442 w 10149838"/>
              <a:gd name="connsiteY14" fmla="*/ 7315200 h 7315200"/>
              <a:gd name="connsiteX15" fmla="*/ 0 w 10149838"/>
              <a:gd name="connsiteY15" fmla="*/ 7223758 h 7315200"/>
              <a:gd name="connsiteX16" fmla="*/ 0 w 10149838"/>
              <a:gd name="connsiteY16" fmla="*/ 91444 h 7315200"/>
              <a:gd name="connsiteX17" fmla="*/ 91442 w 10149838"/>
              <a:gd name="connsiteY17" fmla="*/ 2 h 7315200"/>
              <a:gd name="connsiteX18" fmla="*/ 6263640 w 10149838"/>
              <a:gd name="connsiteY18" fmla="*/ 1 h 7315200"/>
              <a:gd name="connsiteX19" fmla="*/ 6629396 w 10149838"/>
              <a:gd name="connsiteY19" fmla="*/ 1 h 7315200"/>
              <a:gd name="connsiteX20" fmla="*/ 6720838 w 10149838"/>
              <a:gd name="connsiteY20" fmla="*/ 91443 h 7315200"/>
              <a:gd name="connsiteX21" fmla="*/ 6720838 w 10149838"/>
              <a:gd name="connsiteY21" fmla="*/ 3108958 h 7315200"/>
              <a:gd name="connsiteX22" fmla="*/ 6629396 w 10149838"/>
              <a:gd name="connsiteY22" fmla="*/ 3200400 h 7315200"/>
              <a:gd name="connsiteX23" fmla="*/ 6263640 w 10149838"/>
              <a:gd name="connsiteY23" fmla="*/ 3200400 h 7315200"/>
              <a:gd name="connsiteX24" fmla="*/ 6172198 w 10149838"/>
              <a:gd name="connsiteY24" fmla="*/ 3108958 h 7315200"/>
              <a:gd name="connsiteX25" fmla="*/ 6172198 w 10149838"/>
              <a:gd name="connsiteY25" fmla="*/ 91443 h 7315200"/>
              <a:gd name="connsiteX26" fmla="*/ 6263640 w 10149838"/>
              <a:gd name="connsiteY26" fmla="*/ 1 h 7315200"/>
              <a:gd name="connsiteX27" fmla="*/ 5577840 w 10149838"/>
              <a:gd name="connsiteY27" fmla="*/ 1 h 7315200"/>
              <a:gd name="connsiteX28" fmla="*/ 5943596 w 10149838"/>
              <a:gd name="connsiteY28" fmla="*/ 1 h 7315200"/>
              <a:gd name="connsiteX29" fmla="*/ 6035038 w 10149838"/>
              <a:gd name="connsiteY29" fmla="*/ 91443 h 7315200"/>
              <a:gd name="connsiteX30" fmla="*/ 6035038 w 10149838"/>
              <a:gd name="connsiteY30" fmla="*/ 3566158 h 7315200"/>
              <a:gd name="connsiteX31" fmla="*/ 5943596 w 10149838"/>
              <a:gd name="connsiteY31" fmla="*/ 3657600 h 7315200"/>
              <a:gd name="connsiteX32" fmla="*/ 5577840 w 10149838"/>
              <a:gd name="connsiteY32" fmla="*/ 3657600 h 7315200"/>
              <a:gd name="connsiteX33" fmla="*/ 5486398 w 10149838"/>
              <a:gd name="connsiteY33" fmla="*/ 3566158 h 7315200"/>
              <a:gd name="connsiteX34" fmla="*/ 5486398 w 10149838"/>
              <a:gd name="connsiteY34" fmla="*/ 91443 h 7315200"/>
              <a:gd name="connsiteX35" fmla="*/ 5577840 w 10149838"/>
              <a:gd name="connsiteY35" fmla="*/ 1 h 7315200"/>
              <a:gd name="connsiteX36" fmla="*/ 4892040 w 10149838"/>
              <a:gd name="connsiteY36" fmla="*/ 1 h 7315200"/>
              <a:gd name="connsiteX37" fmla="*/ 5257796 w 10149838"/>
              <a:gd name="connsiteY37" fmla="*/ 1 h 7315200"/>
              <a:gd name="connsiteX38" fmla="*/ 5349238 w 10149838"/>
              <a:gd name="connsiteY38" fmla="*/ 91443 h 7315200"/>
              <a:gd name="connsiteX39" fmla="*/ 5349238 w 10149838"/>
              <a:gd name="connsiteY39" fmla="*/ 4023358 h 7315200"/>
              <a:gd name="connsiteX40" fmla="*/ 5257796 w 10149838"/>
              <a:gd name="connsiteY40" fmla="*/ 4114800 h 7315200"/>
              <a:gd name="connsiteX41" fmla="*/ 4892040 w 10149838"/>
              <a:gd name="connsiteY41" fmla="*/ 4114800 h 7315200"/>
              <a:gd name="connsiteX42" fmla="*/ 4800598 w 10149838"/>
              <a:gd name="connsiteY42" fmla="*/ 4023358 h 7315200"/>
              <a:gd name="connsiteX43" fmla="*/ 4800598 w 10149838"/>
              <a:gd name="connsiteY43" fmla="*/ 91443 h 7315200"/>
              <a:gd name="connsiteX44" fmla="*/ 4892040 w 10149838"/>
              <a:gd name="connsiteY44" fmla="*/ 1 h 7315200"/>
              <a:gd name="connsiteX45" fmla="*/ 4206240 w 10149838"/>
              <a:gd name="connsiteY45" fmla="*/ 1 h 7315200"/>
              <a:gd name="connsiteX46" fmla="*/ 4571996 w 10149838"/>
              <a:gd name="connsiteY46" fmla="*/ 1 h 7315200"/>
              <a:gd name="connsiteX47" fmla="*/ 4663438 w 10149838"/>
              <a:gd name="connsiteY47" fmla="*/ 91443 h 7315200"/>
              <a:gd name="connsiteX48" fmla="*/ 4663438 w 10149838"/>
              <a:gd name="connsiteY48" fmla="*/ 4480558 h 7315200"/>
              <a:gd name="connsiteX49" fmla="*/ 4571996 w 10149838"/>
              <a:gd name="connsiteY49" fmla="*/ 4572000 h 7315200"/>
              <a:gd name="connsiteX50" fmla="*/ 4206240 w 10149838"/>
              <a:gd name="connsiteY50" fmla="*/ 4572000 h 7315200"/>
              <a:gd name="connsiteX51" fmla="*/ 4114800 w 10149838"/>
              <a:gd name="connsiteY51" fmla="*/ 4480558 h 7315200"/>
              <a:gd name="connsiteX52" fmla="*/ 4114800 w 10149838"/>
              <a:gd name="connsiteY52" fmla="*/ 91443 h 7315200"/>
              <a:gd name="connsiteX53" fmla="*/ 4206240 w 10149838"/>
              <a:gd name="connsiteY53" fmla="*/ 1 h 7315200"/>
              <a:gd name="connsiteX54" fmla="*/ 3520442 w 10149838"/>
              <a:gd name="connsiteY54" fmla="*/ 1 h 7315200"/>
              <a:gd name="connsiteX55" fmla="*/ 3886198 w 10149838"/>
              <a:gd name="connsiteY55" fmla="*/ 1 h 7315200"/>
              <a:gd name="connsiteX56" fmla="*/ 3977640 w 10149838"/>
              <a:gd name="connsiteY56" fmla="*/ 91443 h 7315200"/>
              <a:gd name="connsiteX57" fmla="*/ 3977640 w 10149838"/>
              <a:gd name="connsiteY57" fmla="*/ 4937758 h 7315200"/>
              <a:gd name="connsiteX58" fmla="*/ 3886198 w 10149838"/>
              <a:gd name="connsiteY58" fmla="*/ 5029200 h 7315200"/>
              <a:gd name="connsiteX59" fmla="*/ 3520442 w 10149838"/>
              <a:gd name="connsiteY59" fmla="*/ 5029200 h 7315200"/>
              <a:gd name="connsiteX60" fmla="*/ 3429000 w 10149838"/>
              <a:gd name="connsiteY60" fmla="*/ 4937758 h 7315200"/>
              <a:gd name="connsiteX61" fmla="*/ 3429000 w 10149838"/>
              <a:gd name="connsiteY61" fmla="*/ 91443 h 7315200"/>
              <a:gd name="connsiteX62" fmla="*/ 3520442 w 10149838"/>
              <a:gd name="connsiteY62" fmla="*/ 1 h 7315200"/>
              <a:gd name="connsiteX63" fmla="*/ 2834642 w 10149838"/>
              <a:gd name="connsiteY63" fmla="*/ 1 h 7315200"/>
              <a:gd name="connsiteX64" fmla="*/ 3200398 w 10149838"/>
              <a:gd name="connsiteY64" fmla="*/ 1 h 7315200"/>
              <a:gd name="connsiteX65" fmla="*/ 3291840 w 10149838"/>
              <a:gd name="connsiteY65" fmla="*/ 91443 h 7315200"/>
              <a:gd name="connsiteX66" fmla="*/ 3291840 w 10149838"/>
              <a:gd name="connsiteY66" fmla="*/ 5394958 h 7315200"/>
              <a:gd name="connsiteX67" fmla="*/ 3200398 w 10149838"/>
              <a:gd name="connsiteY67" fmla="*/ 5486400 h 7315200"/>
              <a:gd name="connsiteX68" fmla="*/ 2834642 w 10149838"/>
              <a:gd name="connsiteY68" fmla="*/ 5486400 h 7315200"/>
              <a:gd name="connsiteX69" fmla="*/ 2743200 w 10149838"/>
              <a:gd name="connsiteY69" fmla="*/ 5394958 h 7315200"/>
              <a:gd name="connsiteX70" fmla="*/ 2743200 w 10149838"/>
              <a:gd name="connsiteY70" fmla="*/ 91443 h 7315200"/>
              <a:gd name="connsiteX71" fmla="*/ 2834642 w 10149838"/>
              <a:gd name="connsiteY71" fmla="*/ 1 h 7315200"/>
              <a:gd name="connsiteX72" fmla="*/ 2148841 w 10149838"/>
              <a:gd name="connsiteY72" fmla="*/ 1 h 7315200"/>
              <a:gd name="connsiteX73" fmla="*/ 2514598 w 10149838"/>
              <a:gd name="connsiteY73" fmla="*/ 1 h 7315200"/>
              <a:gd name="connsiteX74" fmla="*/ 2606040 w 10149838"/>
              <a:gd name="connsiteY74" fmla="*/ 91443 h 7315200"/>
              <a:gd name="connsiteX75" fmla="*/ 2606040 w 10149838"/>
              <a:gd name="connsiteY75" fmla="*/ 5852158 h 7315200"/>
              <a:gd name="connsiteX76" fmla="*/ 2514598 w 10149838"/>
              <a:gd name="connsiteY76" fmla="*/ 5943600 h 7315200"/>
              <a:gd name="connsiteX77" fmla="*/ 2148841 w 10149838"/>
              <a:gd name="connsiteY77" fmla="*/ 5943600 h 7315200"/>
              <a:gd name="connsiteX78" fmla="*/ 2057400 w 10149838"/>
              <a:gd name="connsiteY78" fmla="*/ 5852158 h 7315200"/>
              <a:gd name="connsiteX79" fmla="*/ 2057400 w 10149838"/>
              <a:gd name="connsiteY79" fmla="*/ 91443 h 7315200"/>
              <a:gd name="connsiteX80" fmla="*/ 2148841 w 10149838"/>
              <a:gd name="connsiteY80" fmla="*/ 1 h 7315200"/>
              <a:gd name="connsiteX81" fmla="*/ 1463041 w 10149838"/>
              <a:gd name="connsiteY81" fmla="*/ 1 h 7315200"/>
              <a:gd name="connsiteX82" fmla="*/ 1828797 w 10149838"/>
              <a:gd name="connsiteY82" fmla="*/ 1 h 7315200"/>
              <a:gd name="connsiteX83" fmla="*/ 1920239 w 10149838"/>
              <a:gd name="connsiteY83" fmla="*/ 91443 h 7315200"/>
              <a:gd name="connsiteX84" fmla="*/ 1920239 w 10149838"/>
              <a:gd name="connsiteY84" fmla="*/ 6309358 h 7315200"/>
              <a:gd name="connsiteX85" fmla="*/ 1828797 w 10149838"/>
              <a:gd name="connsiteY85" fmla="*/ 6400800 h 7315200"/>
              <a:gd name="connsiteX86" fmla="*/ 1463041 w 10149838"/>
              <a:gd name="connsiteY86" fmla="*/ 6400800 h 7315200"/>
              <a:gd name="connsiteX87" fmla="*/ 1371599 w 10149838"/>
              <a:gd name="connsiteY87" fmla="*/ 6309358 h 7315200"/>
              <a:gd name="connsiteX88" fmla="*/ 1371599 w 10149838"/>
              <a:gd name="connsiteY88" fmla="*/ 91443 h 7315200"/>
              <a:gd name="connsiteX89" fmla="*/ 1463041 w 10149838"/>
              <a:gd name="connsiteY89" fmla="*/ 1 h 7315200"/>
              <a:gd name="connsiteX90" fmla="*/ 777242 w 10149838"/>
              <a:gd name="connsiteY90" fmla="*/ 1 h 7315200"/>
              <a:gd name="connsiteX91" fmla="*/ 1142998 w 10149838"/>
              <a:gd name="connsiteY91" fmla="*/ 1 h 7315200"/>
              <a:gd name="connsiteX92" fmla="*/ 1234440 w 10149838"/>
              <a:gd name="connsiteY92" fmla="*/ 91443 h 7315200"/>
              <a:gd name="connsiteX93" fmla="*/ 1234440 w 10149838"/>
              <a:gd name="connsiteY93" fmla="*/ 6766558 h 7315200"/>
              <a:gd name="connsiteX94" fmla="*/ 1142998 w 10149838"/>
              <a:gd name="connsiteY94" fmla="*/ 6858000 h 7315200"/>
              <a:gd name="connsiteX95" fmla="*/ 777242 w 10149838"/>
              <a:gd name="connsiteY95" fmla="*/ 6858000 h 7315200"/>
              <a:gd name="connsiteX96" fmla="*/ 685800 w 10149838"/>
              <a:gd name="connsiteY96" fmla="*/ 6766558 h 7315200"/>
              <a:gd name="connsiteX97" fmla="*/ 685800 w 10149838"/>
              <a:gd name="connsiteY97" fmla="*/ 91443 h 7315200"/>
              <a:gd name="connsiteX98" fmla="*/ 777242 w 10149838"/>
              <a:gd name="connsiteY98" fmla="*/ 1 h 7315200"/>
              <a:gd name="connsiteX99" fmla="*/ 9006840 w 10149838"/>
              <a:gd name="connsiteY99" fmla="*/ 0 h 7315200"/>
              <a:gd name="connsiteX100" fmla="*/ 9372596 w 10149838"/>
              <a:gd name="connsiteY100" fmla="*/ 0 h 7315200"/>
              <a:gd name="connsiteX101" fmla="*/ 9464038 w 10149838"/>
              <a:gd name="connsiteY101" fmla="*/ 91442 h 7315200"/>
              <a:gd name="connsiteX102" fmla="*/ 9464038 w 10149838"/>
              <a:gd name="connsiteY102" fmla="*/ 1280158 h 7315200"/>
              <a:gd name="connsiteX103" fmla="*/ 9372596 w 10149838"/>
              <a:gd name="connsiteY103" fmla="*/ 1371600 h 7315200"/>
              <a:gd name="connsiteX104" fmla="*/ 9006840 w 10149838"/>
              <a:gd name="connsiteY104" fmla="*/ 1371600 h 7315200"/>
              <a:gd name="connsiteX105" fmla="*/ 8915398 w 10149838"/>
              <a:gd name="connsiteY105" fmla="*/ 1280158 h 7315200"/>
              <a:gd name="connsiteX106" fmla="*/ 8915398 w 10149838"/>
              <a:gd name="connsiteY106" fmla="*/ 91442 h 7315200"/>
              <a:gd name="connsiteX107" fmla="*/ 9006840 w 10149838"/>
              <a:gd name="connsiteY107" fmla="*/ 0 h 7315200"/>
              <a:gd name="connsiteX108" fmla="*/ 8321040 w 10149838"/>
              <a:gd name="connsiteY108" fmla="*/ 0 h 7315200"/>
              <a:gd name="connsiteX109" fmla="*/ 8686796 w 10149838"/>
              <a:gd name="connsiteY109" fmla="*/ 0 h 7315200"/>
              <a:gd name="connsiteX110" fmla="*/ 8778238 w 10149838"/>
              <a:gd name="connsiteY110" fmla="*/ 91442 h 7315200"/>
              <a:gd name="connsiteX111" fmla="*/ 8778238 w 10149838"/>
              <a:gd name="connsiteY111" fmla="*/ 1737358 h 7315200"/>
              <a:gd name="connsiteX112" fmla="*/ 8686796 w 10149838"/>
              <a:gd name="connsiteY112" fmla="*/ 1828800 h 7315200"/>
              <a:gd name="connsiteX113" fmla="*/ 8321040 w 10149838"/>
              <a:gd name="connsiteY113" fmla="*/ 1828800 h 7315200"/>
              <a:gd name="connsiteX114" fmla="*/ 8229598 w 10149838"/>
              <a:gd name="connsiteY114" fmla="*/ 1737358 h 7315200"/>
              <a:gd name="connsiteX115" fmla="*/ 8229598 w 10149838"/>
              <a:gd name="connsiteY115" fmla="*/ 91442 h 7315200"/>
              <a:gd name="connsiteX116" fmla="*/ 8321040 w 10149838"/>
              <a:gd name="connsiteY116" fmla="*/ 0 h 7315200"/>
              <a:gd name="connsiteX117" fmla="*/ 7635240 w 10149838"/>
              <a:gd name="connsiteY117" fmla="*/ 0 h 7315200"/>
              <a:gd name="connsiteX118" fmla="*/ 8000996 w 10149838"/>
              <a:gd name="connsiteY118" fmla="*/ 0 h 7315200"/>
              <a:gd name="connsiteX119" fmla="*/ 8092438 w 10149838"/>
              <a:gd name="connsiteY119" fmla="*/ 91442 h 7315200"/>
              <a:gd name="connsiteX120" fmla="*/ 8092438 w 10149838"/>
              <a:gd name="connsiteY120" fmla="*/ 2194558 h 7315200"/>
              <a:gd name="connsiteX121" fmla="*/ 8000996 w 10149838"/>
              <a:gd name="connsiteY121" fmla="*/ 2286000 h 7315200"/>
              <a:gd name="connsiteX122" fmla="*/ 7635240 w 10149838"/>
              <a:gd name="connsiteY122" fmla="*/ 2286000 h 7315200"/>
              <a:gd name="connsiteX123" fmla="*/ 7543798 w 10149838"/>
              <a:gd name="connsiteY123" fmla="*/ 2194558 h 7315200"/>
              <a:gd name="connsiteX124" fmla="*/ 7543798 w 10149838"/>
              <a:gd name="connsiteY124" fmla="*/ 91442 h 7315200"/>
              <a:gd name="connsiteX125" fmla="*/ 7635240 w 10149838"/>
              <a:gd name="connsiteY125" fmla="*/ 0 h 7315200"/>
              <a:gd name="connsiteX126" fmla="*/ 6949440 w 10149838"/>
              <a:gd name="connsiteY126" fmla="*/ 0 h 7315200"/>
              <a:gd name="connsiteX127" fmla="*/ 7315196 w 10149838"/>
              <a:gd name="connsiteY127" fmla="*/ 0 h 7315200"/>
              <a:gd name="connsiteX128" fmla="*/ 7406638 w 10149838"/>
              <a:gd name="connsiteY128" fmla="*/ 91442 h 7315200"/>
              <a:gd name="connsiteX129" fmla="*/ 7406638 w 10149838"/>
              <a:gd name="connsiteY129" fmla="*/ 2651758 h 7315200"/>
              <a:gd name="connsiteX130" fmla="*/ 7315196 w 10149838"/>
              <a:gd name="connsiteY130" fmla="*/ 2743200 h 7315200"/>
              <a:gd name="connsiteX131" fmla="*/ 6949440 w 10149838"/>
              <a:gd name="connsiteY131" fmla="*/ 2743200 h 7315200"/>
              <a:gd name="connsiteX132" fmla="*/ 6857998 w 10149838"/>
              <a:gd name="connsiteY132" fmla="*/ 2651758 h 7315200"/>
              <a:gd name="connsiteX133" fmla="*/ 6857998 w 10149838"/>
              <a:gd name="connsiteY133" fmla="*/ 91442 h 7315200"/>
              <a:gd name="connsiteX134" fmla="*/ 6949440 w 10149838"/>
              <a:gd name="connsiteY134" fmla="*/ 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0149838" h="7315200">
                <a:moveTo>
                  <a:pt x="9692640" y="2"/>
                </a:moveTo>
                <a:lnTo>
                  <a:pt x="10058396" y="2"/>
                </a:lnTo>
                <a:cubicBezTo>
                  <a:pt x="10108898" y="2"/>
                  <a:pt x="10149838" y="40942"/>
                  <a:pt x="10149838" y="91444"/>
                </a:cubicBezTo>
                <a:lnTo>
                  <a:pt x="10149838" y="822960"/>
                </a:lnTo>
                <a:cubicBezTo>
                  <a:pt x="10149838" y="873462"/>
                  <a:pt x="10108898" y="914402"/>
                  <a:pt x="10058396" y="914402"/>
                </a:cubicBezTo>
                <a:lnTo>
                  <a:pt x="9692640" y="914402"/>
                </a:lnTo>
                <a:cubicBezTo>
                  <a:pt x="9642138" y="914402"/>
                  <a:pt x="9601198" y="873462"/>
                  <a:pt x="9601198" y="822960"/>
                </a:cubicBezTo>
                <a:lnTo>
                  <a:pt x="9601198" y="91444"/>
                </a:lnTo>
                <a:cubicBezTo>
                  <a:pt x="9601198" y="40942"/>
                  <a:pt x="9642138" y="2"/>
                  <a:pt x="9692640" y="2"/>
                </a:cubicBezTo>
                <a:close/>
                <a:moveTo>
                  <a:pt x="91442" y="2"/>
                </a:moveTo>
                <a:lnTo>
                  <a:pt x="457198" y="2"/>
                </a:lnTo>
                <a:cubicBezTo>
                  <a:pt x="507700" y="2"/>
                  <a:pt x="548640" y="40942"/>
                  <a:pt x="548640" y="91444"/>
                </a:cubicBezTo>
                <a:lnTo>
                  <a:pt x="548640" y="7223758"/>
                </a:lnTo>
                <a:cubicBezTo>
                  <a:pt x="548640" y="7274260"/>
                  <a:pt x="507700" y="7315200"/>
                  <a:pt x="457198" y="7315200"/>
                </a:cubicBezTo>
                <a:lnTo>
                  <a:pt x="91442" y="7315200"/>
                </a:lnTo>
                <a:cubicBezTo>
                  <a:pt x="40940" y="7315200"/>
                  <a:pt x="0" y="7274260"/>
                  <a:pt x="0" y="7223758"/>
                </a:cubicBezTo>
                <a:lnTo>
                  <a:pt x="0" y="91444"/>
                </a:lnTo>
                <a:cubicBezTo>
                  <a:pt x="0" y="40942"/>
                  <a:pt x="40940" y="2"/>
                  <a:pt x="91442" y="2"/>
                </a:cubicBezTo>
                <a:close/>
                <a:moveTo>
                  <a:pt x="6263640" y="1"/>
                </a:moveTo>
                <a:lnTo>
                  <a:pt x="6629396" y="1"/>
                </a:lnTo>
                <a:cubicBezTo>
                  <a:pt x="6679898" y="1"/>
                  <a:pt x="6720838" y="40941"/>
                  <a:pt x="6720838" y="91443"/>
                </a:cubicBezTo>
                <a:lnTo>
                  <a:pt x="6720838" y="3108958"/>
                </a:lnTo>
                <a:cubicBezTo>
                  <a:pt x="6720838" y="3159460"/>
                  <a:pt x="6679898" y="3200400"/>
                  <a:pt x="6629396" y="3200400"/>
                </a:cubicBezTo>
                <a:lnTo>
                  <a:pt x="6263640" y="3200400"/>
                </a:lnTo>
                <a:cubicBezTo>
                  <a:pt x="6213138" y="3200400"/>
                  <a:pt x="6172198" y="3159460"/>
                  <a:pt x="6172198" y="3108958"/>
                </a:cubicBezTo>
                <a:lnTo>
                  <a:pt x="6172198" y="91443"/>
                </a:lnTo>
                <a:cubicBezTo>
                  <a:pt x="6172198" y="40941"/>
                  <a:pt x="6213138" y="1"/>
                  <a:pt x="6263640" y="1"/>
                </a:cubicBezTo>
                <a:close/>
                <a:moveTo>
                  <a:pt x="5577840" y="1"/>
                </a:moveTo>
                <a:lnTo>
                  <a:pt x="5943596" y="1"/>
                </a:lnTo>
                <a:cubicBezTo>
                  <a:pt x="5994098" y="1"/>
                  <a:pt x="6035038" y="40941"/>
                  <a:pt x="6035038" y="91443"/>
                </a:cubicBezTo>
                <a:lnTo>
                  <a:pt x="6035038" y="3566158"/>
                </a:lnTo>
                <a:cubicBezTo>
                  <a:pt x="6035038" y="3616660"/>
                  <a:pt x="5994098" y="3657600"/>
                  <a:pt x="5943596" y="3657600"/>
                </a:cubicBezTo>
                <a:lnTo>
                  <a:pt x="5577840" y="3657600"/>
                </a:lnTo>
                <a:cubicBezTo>
                  <a:pt x="5527338" y="3657600"/>
                  <a:pt x="5486398" y="3616660"/>
                  <a:pt x="5486398" y="3566158"/>
                </a:cubicBezTo>
                <a:lnTo>
                  <a:pt x="5486398" y="91443"/>
                </a:lnTo>
                <a:cubicBezTo>
                  <a:pt x="5486398" y="40941"/>
                  <a:pt x="5527338" y="1"/>
                  <a:pt x="5577840" y="1"/>
                </a:cubicBezTo>
                <a:close/>
                <a:moveTo>
                  <a:pt x="4892040" y="1"/>
                </a:moveTo>
                <a:lnTo>
                  <a:pt x="5257796" y="1"/>
                </a:lnTo>
                <a:cubicBezTo>
                  <a:pt x="5308298" y="1"/>
                  <a:pt x="5349238" y="40941"/>
                  <a:pt x="5349238" y="91443"/>
                </a:cubicBezTo>
                <a:lnTo>
                  <a:pt x="5349238" y="4023358"/>
                </a:lnTo>
                <a:cubicBezTo>
                  <a:pt x="5349238" y="4073860"/>
                  <a:pt x="5308298" y="4114800"/>
                  <a:pt x="5257796" y="4114800"/>
                </a:cubicBezTo>
                <a:lnTo>
                  <a:pt x="4892040" y="4114800"/>
                </a:lnTo>
                <a:cubicBezTo>
                  <a:pt x="4841538" y="4114800"/>
                  <a:pt x="4800598" y="4073860"/>
                  <a:pt x="4800598" y="4023358"/>
                </a:cubicBezTo>
                <a:lnTo>
                  <a:pt x="4800598" y="91443"/>
                </a:lnTo>
                <a:cubicBezTo>
                  <a:pt x="4800598" y="40941"/>
                  <a:pt x="4841538" y="1"/>
                  <a:pt x="4892040" y="1"/>
                </a:cubicBezTo>
                <a:close/>
                <a:moveTo>
                  <a:pt x="4206240" y="1"/>
                </a:moveTo>
                <a:lnTo>
                  <a:pt x="4571996" y="1"/>
                </a:lnTo>
                <a:cubicBezTo>
                  <a:pt x="4622498" y="1"/>
                  <a:pt x="4663438" y="40941"/>
                  <a:pt x="4663438" y="91443"/>
                </a:cubicBezTo>
                <a:lnTo>
                  <a:pt x="4663438" y="4480558"/>
                </a:lnTo>
                <a:cubicBezTo>
                  <a:pt x="4663438" y="4531060"/>
                  <a:pt x="4622498" y="4572000"/>
                  <a:pt x="4571996" y="4572000"/>
                </a:cubicBezTo>
                <a:lnTo>
                  <a:pt x="4206240" y="4572000"/>
                </a:lnTo>
                <a:cubicBezTo>
                  <a:pt x="4155740" y="4572000"/>
                  <a:pt x="4114800" y="4531060"/>
                  <a:pt x="4114800" y="4480558"/>
                </a:cubicBezTo>
                <a:lnTo>
                  <a:pt x="4114800" y="91443"/>
                </a:lnTo>
                <a:cubicBezTo>
                  <a:pt x="4114800" y="40941"/>
                  <a:pt x="4155740" y="1"/>
                  <a:pt x="4206240" y="1"/>
                </a:cubicBezTo>
                <a:close/>
                <a:moveTo>
                  <a:pt x="3520442" y="1"/>
                </a:moveTo>
                <a:lnTo>
                  <a:pt x="3886198" y="1"/>
                </a:lnTo>
                <a:cubicBezTo>
                  <a:pt x="3936700" y="1"/>
                  <a:pt x="3977640" y="40941"/>
                  <a:pt x="3977640" y="91443"/>
                </a:cubicBezTo>
                <a:lnTo>
                  <a:pt x="3977640" y="4937758"/>
                </a:lnTo>
                <a:cubicBezTo>
                  <a:pt x="3977640" y="4988260"/>
                  <a:pt x="3936700" y="5029200"/>
                  <a:pt x="3886198" y="5029200"/>
                </a:cubicBezTo>
                <a:lnTo>
                  <a:pt x="3520442" y="5029200"/>
                </a:lnTo>
                <a:cubicBezTo>
                  <a:pt x="3469940" y="5029200"/>
                  <a:pt x="3429000" y="4988260"/>
                  <a:pt x="3429000" y="4937758"/>
                </a:cubicBezTo>
                <a:lnTo>
                  <a:pt x="3429000" y="91443"/>
                </a:lnTo>
                <a:cubicBezTo>
                  <a:pt x="3429000" y="40941"/>
                  <a:pt x="3469940" y="1"/>
                  <a:pt x="3520442" y="1"/>
                </a:cubicBezTo>
                <a:close/>
                <a:moveTo>
                  <a:pt x="2834642" y="1"/>
                </a:moveTo>
                <a:lnTo>
                  <a:pt x="3200398" y="1"/>
                </a:lnTo>
                <a:cubicBezTo>
                  <a:pt x="3250900" y="1"/>
                  <a:pt x="3291840" y="40941"/>
                  <a:pt x="3291840" y="91443"/>
                </a:cubicBezTo>
                <a:lnTo>
                  <a:pt x="3291840" y="5394958"/>
                </a:lnTo>
                <a:cubicBezTo>
                  <a:pt x="3291840" y="5445460"/>
                  <a:pt x="3250900" y="5486400"/>
                  <a:pt x="3200398" y="5486400"/>
                </a:cubicBezTo>
                <a:lnTo>
                  <a:pt x="2834642" y="5486400"/>
                </a:lnTo>
                <a:cubicBezTo>
                  <a:pt x="2784140" y="5486400"/>
                  <a:pt x="2743200" y="5445460"/>
                  <a:pt x="2743200" y="5394958"/>
                </a:cubicBezTo>
                <a:lnTo>
                  <a:pt x="2743200" y="91443"/>
                </a:lnTo>
                <a:cubicBezTo>
                  <a:pt x="2743200" y="40941"/>
                  <a:pt x="2784140" y="1"/>
                  <a:pt x="2834642" y="1"/>
                </a:cubicBezTo>
                <a:close/>
                <a:moveTo>
                  <a:pt x="2148841" y="1"/>
                </a:moveTo>
                <a:lnTo>
                  <a:pt x="2514598" y="1"/>
                </a:lnTo>
                <a:cubicBezTo>
                  <a:pt x="2565100" y="1"/>
                  <a:pt x="2606040" y="40941"/>
                  <a:pt x="2606040" y="91443"/>
                </a:cubicBezTo>
                <a:lnTo>
                  <a:pt x="2606040" y="5852158"/>
                </a:lnTo>
                <a:cubicBezTo>
                  <a:pt x="2606040" y="5902660"/>
                  <a:pt x="2565100" y="5943600"/>
                  <a:pt x="2514598" y="5943600"/>
                </a:cubicBezTo>
                <a:lnTo>
                  <a:pt x="2148841" y="5943600"/>
                </a:lnTo>
                <a:cubicBezTo>
                  <a:pt x="2098339" y="5943600"/>
                  <a:pt x="2057400" y="5902660"/>
                  <a:pt x="2057400" y="5852158"/>
                </a:cubicBezTo>
                <a:lnTo>
                  <a:pt x="2057400" y="91443"/>
                </a:lnTo>
                <a:cubicBezTo>
                  <a:pt x="2057400" y="40941"/>
                  <a:pt x="2098339" y="1"/>
                  <a:pt x="2148841" y="1"/>
                </a:cubicBezTo>
                <a:close/>
                <a:moveTo>
                  <a:pt x="1463041" y="1"/>
                </a:moveTo>
                <a:lnTo>
                  <a:pt x="1828797" y="1"/>
                </a:lnTo>
                <a:cubicBezTo>
                  <a:pt x="1879299" y="1"/>
                  <a:pt x="1920239" y="40941"/>
                  <a:pt x="1920239" y="91443"/>
                </a:cubicBezTo>
                <a:lnTo>
                  <a:pt x="1920239" y="6309358"/>
                </a:lnTo>
                <a:cubicBezTo>
                  <a:pt x="1920239" y="6359860"/>
                  <a:pt x="1879299" y="6400800"/>
                  <a:pt x="1828797" y="6400800"/>
                </a:cubicBezTo>
                <a:lnTo>
                  <a:pt x="1463041" y="6400800"/>
                </a:lnTo>
                <a:cubicBezTo>
                  <a:pt x="1412539" y="6400800"/>
                  <a:pt x="1371599" y="6359860"/>
                  <a:pt x="1371599" y="6309358"/>
                </a:cubicBezTo>
                <a:lnTo>
                  <a:pt x="1371599" y="91443"/>
                </a:lnTo>
                <a:cubicBezTo>
                  <a:pt x="1371599" y="40941"/>
                  <a:pt x="1412539" y="1"/>
                  <a:pt x="1463041" y="1"/>
                </a:cubicBezTo>
                <a:close/>
                <a:moveTo>
                  <a:pt x="777242" y="1"/>
                </a:moveTo>
                <a:lnTo>
                  <a:pt x="1142998" y="1"/>
                </a:lnTo>
                <a:cubicBezTo>
                  <a:pt x="1193500" y="1"/>
                  <a:pt x="1234440" y="40941"/>
                  <a:pt x="1234440" y="91443"/>
                </a:cubicBezTo>
                <a:lnTo>
                  <a:pt x="1234440" y="6766558"/>
                </a:lnTo>
                <a:cubicBezTo>
                  <a:pt x="1234440" y="6817060"/>
                  <a:pt x="1193500" y="6858000"/>
                  <a:pt x="1142998" y="6858000"/>
                </a:cubicBezTo>
                <a:lnTo>
                  <a:pt x="777242" y="6858000"/>
                </a:lnTo>
                <a:cubicBezTo>
                  <a:pt x="726740" y="6858000"/>
                  <a:pt x="685800" y="6817060"/>
                  <a:pt x="685800" y="6766558"/>
                </a:cubicBezTo>
                <a:lnTo>
                  <a:pt x="685800" y="91443"/>
                </a:lnTo>
                <a:cubicBezTo>
                  <a:pt x="685800" y="40941"/>
                  <a:pt x="726740" y="1"/>
                  <a:pt x="777242" y="1"/>
                </a:cubicBezTo>
                <a:close/>
                <a:moveTo>
                  <a:pt x="9006840" y="0"/>
                </a:moveTo>
                <a:lnTo>
                  <a:pt x="9372596" y="0"/>
                </a:lnTo>
                <a:cubicBezTo>
                  <a:pt x="9423098" y="0"/>
                  <a:pt x="9464038" y="40940"/>
                  <a:pt x="9464038" y="91442"/>
                </a:cubicBezTo>
                <a:lnTo>
                  <a:pt x="9464038" y="1280158"/>
                </a:lnTo>
                <a:cubicBezTo>
                  <a:pt x="9464038" y="1330660"/>
                  <a:pt x="9423098" y="1371600"/>
                  <a:pt x="9372596" y="1371600"/>
                </a:cubicBezTo>
                <a:lnTo>
                  <a:pt x="9006840" y="1371600"/>
                </a:lnTo>
                <a:cubicBezTo>
                  <a:pt x="8956338" y="1371600"/>
                  <a:pt x="8915398" y="1330660"/>
                  <a:pt x="8915398" y="1280158"/>
                </a:cubicBezTo>
                <a:lnTo>
                  <a:pt x="8915398" y="91442"/>
                </a:lnTo>
                <a:cubicBezTo>
                  <a:pt x="8915398" y="40940"/>
                  <a:pt x="8956338" y="0"/>
                  <a:pt x="9006840" y="0"/>
                </a:cubicBezTo>
                <a:close/>
                <a:moveTo>
                  <a:pt x="8321040" y="0"/>
                </a:moveTo>
                <a:lnTo>
                  <a:pt x="8686796" y="0"/>
                </a:lnTo>
                <a:cubicBezTo>
                  <a:pt x="8737298" y="0"/>
                  <a:pt x="8778238" y="40940"/>
                  <a:pt x="8778238" y="91442"/>
                </a:cubicBezTo>
                <a:lnTo>
                  <a:pt x="8778238" y="1737358"/>
                </a:lnTo>
                <a:cubicBezTo>
                  <a:pt x="8778238" y="1787860"/>
                  <a:pt x="8737298" y="1828800"/>
                  <a:pt x="8686796" y="1828800"/>
                </a:cubicBezTo>
                <a:lnTo>
                  <a:pt x="8321040" y="1828800"/>
                </a:lnTo>
                <a:cubicBezTo>
                  <a:pt x="8270538" y="1828800"/>
                  <a:pt x="8229598" y="1787860"/>
                  <a:pt x="8229598" y="1737358"/>
                </a:cubicBezTo>
                <a:lnTo>
                  <a:pt x="8229598" y="91442"/>
                </a:lnTo>
                <a:cubicBezTo>
                  <a:pt x="8229598" y="40940"/>
                  <a:pt x="8270538" y="0"/>
                  <a:pt x="8321040" y="0"/>
                </a:cubicBezTo>
                <a:close/>
                <a:moveTo>
                  <a:pt x="7635240" y="0"/>
                </a:moveTo>
                <a:lnTo>
                  <a:pt x="8000996" y="0"/>
                </a:lnTo>
                <a:cubicBezTo>
                  <a:pt x="8051498" y="0"/>
                  <a:pt x="8092438" y="40940"/>
                  <a:pt x="8092438" y="91442"/>
                </a:cubicBezTo>
                <a:lnTo>
                  <a:pt x="8092438" y="2194558"/>
                </a:lnTo>
                <a:cubicBezTo>
                  <a:pt x="8092438" y="2245060"/>
                  <a:pt x="8051498" y="2286000"/>
                  <a:pt x="8000996" y="2286000"/>
                </a:cubicBezTo>
                <a:lnTo>
                  <a:pt x="7635240" y="2286000"/>
                </a:lnTo>
                <a:cubicBezTo>
                  <a:pt x="7584738" y="2286000"/>
                  <a:pt x="7543798" y="2245060"/>
                  <a:pt x="7543798" y="2194558"/>
                </a:cubicBezTo>
                <a:lnTo>
                  <a:pt x="7543798" y="91442"/>
                </a:lnTo>
                <a:cubicBezTo>
                  <a:pt x="7543798" y="40940"/>
                  <a:pt x="7584738" y="0"/>
                  <a:pt x="7635240" y="0"/>
                </a:cubicBezTo>
                <a:close/>
                <a:moveTo>
                  <a:pt x="6949440" y="0"/>
                </a:moveTo>
                <a:lnTo>
                  <a:pt x="7315196" y="0"/>
                </a:lnTo>
                <a:cubicBezTo>
                  <a:pt x="7365698" y="0"/>
                  <a:pt x="7406638" y="40940"/>
                  <a:pt x="7406638" y="91442"/>
                </a:cubicBezTo>
                <a:lnTo>
                  <a:pt x="7406638" y="2651758"/>
                </a:lnTo>
                <a:cubicBezTo>
                  <a:pt x="7406638" y="2702260"/>
                  <a:pt x="7365698" y="2743200"/>
                  <a:pt x="7315196" y="2743200"/>
                </a:cubicBezTo>
                <a:lnTo>
                  <a:pt x="6949440" y="2743200"/>
                </a:lnTo>
                <a:cubicBezTo>
                  <a:pt x="6898938" y="2743200"/>
                  <a:pt x="6857998" y="2702260"/>
                  <a:pt x="6857998" y="2651758"/>
                </a:cubicBezTo>
                <a:lnTo>
                  <a:pt x="6857998" y="91442"/>
                </a:lnTo>
                <a:cubicBezTo>
                  <a:pt x="6857998" y="40940"/>
                  <a:pt x="6898938" y="0"/>
                  <a:pt x="6949440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419333591"/>
      </p:ext>
    </p:extLst>
  </p:cSld>
  <p:clrMapOvr>
    <a:masterClrMapping/>
  </p:clrMapOvr>
  <p:transition spd="slow">
    <p:cover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700560" y="0"/>
            <a:ext cx="5541819" cy="6343649"/>
          </a:xfrm>
          <a:custGeom>
            <a:avLst/>
            <a:gdLst>
              <a:gd name="connsiteX0" fmla="*/ 8321041 w 9144001"/>
              <a:gd name="connsiteY0" fmla="*/ 9601199 h 10149838"/>
              <a:gd name="connsiteX1" fmla="*/ 9052557 w 9144001"/>
              <a:gd name="connsiteY1" fmla="*/ 9601199 h 10149838"/>
              <a:gd name="connsiteX2" fmla="*/ 9144001 w 9144001"/>
              <a:gd name="connsiteY2" fmla="*/ 9692641 h 10149838"/>
              <a:gd name="connsiteX3" fmla="*/ 9144001 w 9144001"/>
              <a:gd name="connsiteY3" fmla="*/ 10058397 h 10149838"/>
              <a:gd name="connsiteX4" fmla="*/ 9088151 w 9144001"/>
              <a:gd name="connsiteY4" fmla="*/ 10142653 h 10149838"/>
              <a:gd name="connsiteX5" fmla="*/ 9052561 w 9144001"/>
              <a:gd name="connsiteY5" fmla="*/ 10149838 h 10149838"/>
              <a:gd name="connsiteX6" fmla="*/ 8321037 w 9144001"/>
              <a:gd name="connsiteY6" fmla="*/ 10149838 h 10149838"/>
              <a:gd name="connsiteX7" fmla="*/ 8285449 w 9144001"/>
              <a:gd name="connsiteY7" fmla="*/ 10142653 h 10149838"/>
              <a:gd name="connsiteX8" fmla="*/ 8229601 w 9144001"/>
              <a:gd name="connsiteY8" fmla="*/ 10058397 h 10149838"/>
              <a:gd name="connsiteX9" fmla="*/ 8229601 w 9144001"/>
              <a:gd name="connsiteY9" fmla="*/ 9692641 h 10149838"/>
              <a:gd name="connsiteX10" fmla="*/ 8321041 w 9144001"/>
              <a:gd name="connsiteY10" fmla="*/ 9601199 h 10149838"/>
              <a:gd name="connsiteX11" fmla="*/ 7905405 w 9144001"/>
              <a:gd name="connsiteY11" fmla="*/ 8915399 h 10149838"/>
              <a:gd name="connsiteX12" fmla="*/ 9052557 w 9144001"/>
              <a:gd name="connsiteY12" fmla="*/ 8915399 h 10149838"/>
              <a:gd name="connsiteX13" fmla="*/ 9144001 w 9144001"/>
              <a:gd name="connsiteY13" fmla="*/ 9006841 h 10149838"/>
              <a:gd name="connsiteX14" fmla="*/ 9144001 w 9144001"/>
              <a:gd name="connsiteY14" fmla="*/ 9372597 h 10149838"/>
              <a:gd name="connsiteX15" fmla="*/ 9052557 w 9144001"/>
              <a:gd name="connsiteY15" fmla="*/ 9464039 h 10149838"/>
              <a:gd name="connsiteX16" fmla="*/ 7905405 w 9144001"/>
              <a:gd name="connsiteY16" fmla="*/ 9464039 h 10149838"/>
              <a:gd name="connsiteX17" fmla="*/ 7813965 w 9144001"/>
              <a:gd name="connsiteY17" fmla="*/ 9372597 h 10149838"/>
              <a:gd name="connsiteX18" fmla="*/ 7813965 w 9144001"/>
              <a:gd name="connsiteY18" fmla="*/ 9006841 h 10149838"/>
              <a:gd name="connsiteX19" fmla="*/ 7905405 w 9144001"/>
              <a:gd name="connsiteY19" fmla="*/ 8915399 h 10149838"/>
              <a:gd name="connsiteX20" fmla="*/ 6209609 w 9144001"/>
              <a:gd name="connsiteY20" fmla="*/ 8229599 h 10149838"/>
              <a:gd name="connsiteX21" fmla="*/ 9052559 w 9144001"/>
              <a:gd name="connsiteY21" fmla="*/ 8229599 h 10149838"/>
              <a:gd name="connsiteX22" fmla="*/ 9144001 w 9144001"/>
              <a:gd name="connsiteY22" fmla="*/ 8321041 h 10149838"/>
              <a:gd name="connsiteX23" fmla="*/ 9144001 w 9144001"/>
              <a:gd name="connsiteY23" fmla="*/ 8686797 h 10149838"/>
              <a:gd name="connsiteX24" fmla="*/ 9052559 w 9144001"/>
              <a:gd name="connsiteY24" fmla="*/ 8778239 h 10149838"/>
              <a:gd name="connsiteX25" fmla="*/ 6209609 w 9144001"/>
              <a:gd name="connsiteY25" fmla="*/ 8778239 h 10149838"/>
              <a:gd name="connsiteX26" fmla="*/ 6118167 w 9144001"/>
              <a:gd name="connsiteY26" fmla="*/ 8686797 h 10149838"/>
              <a:gd name="connsiteX27" fmla="*/ 6118167 w 9144001"/>
              <a:gd name="connsiteY27" fmla="*/ 8321041 h 10149838"/>
              <a:gd name="connsiteX28" fmla="*/ 6209609 w 9144001"/>
              <a:gd name="connsiteY28" fmla="*/ 8229599 h 10149838"/>
              <a:gd name="connsiteX29" fmla="*/ 6841377 w 9144001"/>
              <a:gd name="connsiteY29" fmla="*/ 7543799 h 10149838"/>
              <a:gd name="connsiteX30" fmla="*/ 9052557 w 9144001"/>
              <a:gd name="connsiteY30" fmla="*/ 7543799 h 10149838"/>
              <a:gd name="connsiteX31" fmla="*/ 9144001 w 9144001"/>
              <a:gd name="connsiteY31" fmla="*/ 7635241 h 10149838"/>
              <a:gd name="connsiteX32" fmla="*/ 9144001 w 9144001"/>
              <a:gd name="connsiteY32" fmla="*/ 8000997 h 10149838"/>
              <a:gd name="connsiteX33" fmla="*/ 9052557 w 9144001"/>
              <a:gd name="connsiteY33" fmla="*/ 8092439 h 10149838"/>
              <a:gd name="connsiteX34" fmla="*/ 6841377 w 9144001"/>
              <a:gd name="connsiteY34" fmla="*/ 8092439 h 10149838"/>
              <a:gd name="connsiteX35" fmla="*/ 6749935 w 9144001"/>
              <a:gd name="connsiteY35" fmla="*/ 8000997 h 10149838"/>
              <a:gd name="connsiteX36" fmla="*/ 6749935 w 9144001"/>
              <a:gd name="connsiteY36" fmla="*/ 7635241 h 10149838"/>
              <a:gd name="connsiteX37" fmla="*/ 6841377 w 9144001"/>
              <a:gd name="connsiteY37" fmla="*/ 7543799 h 10149838"/>
              <a:gd name="connsiteX38" fmla="*/ 7673341 w 9144001"/>
              <a:gd name="connsiteY38" fmla="*/ 6857999 h 10149838"/>
              <a:gd name="connsiteX39" fmla="*/ 9052557 w 9144001"/>
              <a:gd name="connsiteY39" fmla="*/ 6857999 h 10149838"/>
              <a:gd name="connsiteX40" fmla="*/ 9143999 w 9144001"/>
              <a:gd name="connsiteY40" fmla="*/ 6949441 h 10149838"/>
              <a:gd name="connsiteX41" fmla="*/ 9143999 w 9144001"/>
              <a:gd name="connsiteY41" fmla="*/ 7315197 h 10149838"/>
              <a:gd name="connsiteX42" fmla="*/ 9052557 w 9144001"/>
              <a:gd name="connsiteY42" fmla="*/ 7406639 h 10149838"/>
              <a:gd name="connsiteX43" fmla="*/ 7673341 w 9144001"/>
              <a:gd name="connsiteY43" fmla="*/ 7406639 h 10149838"/>
              <a:gd name="connsiteX44" fmla="*/ 7581899 w 9144001"/>
              <a:gd name="connsiteY44" fmla="*/ 7315197 h 10149838"/>
              <a:gd name="connsiteX45" fmla="*/ 7581899 w 9144001"/>
              <a:gd name="connsiteY45" fmla="*/ 6949441 h 10149838"/>
              <a:gd name="connsiteX46" fmla="*/ 7673341 w 9144001"/>
              <a:gd name="connsiteY46" fmla="*/ 6857999 h 10149838"/>
              <a:gd name="connsiteX47" fmla="*/ 4829698 w 9144001"/>
              <a:gd name="connsiteY47" fmla="*/ 6172199 h 10149838"/>
              <a:gd name="connsiteX48" fmla="*/ 9052557 w 9144001"/>
              <a:gd name="connsiteY48" fmla="*/ 6172199 h 10149838"/>
              <a:gd name="connsiteX49" fmla="*/ 9144001 w 9144001"/>
              <a:gd name="connsiteY49" fmla="*/ 6263641 h 10149838"/>
              <a:gd name="connsiteX50" fmla="*/ 9144001 w 9144001"/>
              <a:gd name="connsiteY50" fmla="*/ 6629397 h 10149838"/>
              <a:gd name="connsiteX51" fmla="*/ 9052557 w 9144001"/>
              <a:gd name="connsiteY51" fmla="*/ 6720839 h 10149838"/>
              <a:gd name="connsiteX52" fmla="*/ 4829698 w 9144001"/>
              <a:gd name="connsiteY52" fmla="*/ 6720839 h 10149838"/>
              <a:gd name="connsiteX53" fmla="*/ 4738256 w 9144001"/>
              <a:gd name="connsiteY53" fmla="*/ 6629397 h 10149838"/>
              <a:gd name="connsiteX54" fmla="*/ 4738256 w 9144001"/>
              <a:gd name="connsiteY54" fmla="*/ 6263641 h 10149838"/>
              <a:gd name="connsiteX55" fmla="*/ 4829698 w 9144001"/>
              <a:gd name="connsiteY55" fmla="*/ 6172199 h 10149838"/>
              <a:gd name="connsiteX56" fmla="*/ 5178831 w 9144001"/>
              <a:gd name="connsiteY56" fmla="*/ 5486399 h 10149838"/>
              <a:gd name="connsiteX57" fmla="*/ 9052557 w 9144001"/>
              <a:gd name="connsiteY57" fmla="*/ 5486399 h 10149838"/>
              <a:gd name="connsiteX58" fmla="*/ 9144001 w 9144001"/>
              <a:gd name="connsiteY58" fmla="*/ 5577841 h 10149838"/>
              <a:gd name="connsiteX59" fmla="*/ 9144001 w 9144001"/>
              <a:gd name="connsiteY59" fmla="*/ 5943597 h 10149838"/>
              <a:gd name="connsiteX60" fmla="*/ 9052557 w 9144001"/>
              <a:gd name="connsiteY60" fmla="*/ 6035039 h 10149838"/>
              <a:gd name="connsiteX61" fmla="*/ 5178831 w 9144001"/>
              <a:gd name="connsiteY61" fmla="*/ 6035039 h 10149838"/>
              <a:gd name="connsiteX62" fmla="*/ 5087389 w 9144001"/>
              <a:gd name="connsiteY62" fmla="*/ 5943597 h 10149838"/>
              <a:gd name="connsiteX63" fmla="*/ 5087389 w 9144001"/>
              <a:gd name="connsiteY63" fmla="*/ 5577841 h 10149838"/>
              <a:gd name="connsiteX64" fmla="*/ 5178831 w 9144001"/>
              <a:gd name="connsiteY64" fmla="*/ 5486399 h 10149838"/>
              <a:gd name="connsiteX65" fmla="*/ 4513814 w 9144001"/>
              <a:gd name="connsiteY65" fmla="*/ 4800599 h 10149838"/>
              <a:gd name="connsiteX66" fmla="*/ 9052557 w 9144001"/>
              <a:gd name="connsiteY66" fmla="*/ 4800599 h 10149838"/>
              <a:gd name="connsiteX67" fmla="*/ 9144001 w 9144001"/>
              <a:gd name="connsiteY67" fmla="*/ 4892041 h 10149838"/>
              <a:gd name="connsiteX68" fmla="*/ 9144001 w 9144001"/>
              <a:gd name="connsiteY68" fmla="*/ 5257797 h 10149838"/>
              <a:gd name="connsiteX69" fmla="*/ 9052557 w 9144001"/>
              <a:gd name="connsiteY69" fmla="*/ 5349239 h 10149838"/>
              <a:gd name="connsiteX70" fmla="*/ 4513814 w 9144001"/>
              <a:gd name="connsiteY70" fmla="*/ 5349239 h 10149838"/>
              <a:gd name="connsiteX71" fmla="*/ 4422372 w 9144001"/>
              <a:gd name="connsiteY71" fmla="*/ 5257797 h 10149838"/>
              <a:gd name="connsiteX72" fmla="*/ 4422372 w 9144001"/>
              <a:gd name="connsiteY72" fmla="*/ 4892041 h 10149838"/>
              <a:gd name="connsiteX73" fmla="*/ 4513814 w 9144001"/>
              <a:gd name="connsiteY73" fmla="*/ 4800599 h 10149838"/>
              <a:gd name="connsiteX74" fmla="*/ 5394961 w 9144001"/>
              <a:gd name="connsiteY74" fmla="*/ 4114800 h 10149838"/>
              <a:gd name="connsiteX75" fmla="*/ 9052557 w 9144001"/>
              <a:gd name="connsiteY75" fmla="*/ 4114800 h 10149838"/>
              <a:gd name="connsiteX76" fmla="*/ 9143999 w 9144001"/>
              <a:gd name="connsiteY76" fmla="*/ 4206241 h 10149838"/>
              <a:gd name="connsiteX77" fmla="*/ 9143999 w 9144001"/>
              <a:gd name="connsiteY77" fmla="*/ 4571997 h 10149838"/>
              <a:gd name="connsiteX78" fmla="*/ 9052557 w 9144001"/>
              <a:gd name="connsiteY78" fmla="*/ 4663439 h 10149838"/>
              <a:gd name="connsiteX79" fmla="*/ 5394961 w 9144001"/>
              <a:gd name="connsiteY79" fmla="*/ 4663439 h 10149838"/>
              <a:gd name="connsiteX80" fmla="*/ 5303519 w 9144001"/>
              <a:gd name="connsiteY80" fmla="*/ 4571997 h 10149838"/>
              <a:gd name="connsiteX81" fmla="*/ 5303519 w 9144001"/>
              <a:gd name="connsiteY81" fmla="*/ 4206241 h 10149838"/>
              <a:gd name="connsiteX82" fmla="*/ 5394961 w 9144001"/>
              <a:gd name="connsiteY82" fmla="*/ 4114800 h 10149838"/>
              <a:gd name="connsiteX83" fmla="*/ 3516286 w 9144001"/>
              <a:gd name="connsiteY83" fmla="*/ 3429000 h 10149838"/>
              <a:gd name="connsiteX84" fmla="*/ 9052557 w 9144001"/>
              <a:gd name="connsiteY84" fmla="*/ 3429000 h 10149838"/>
              <a:gd name="connsiteX85" fmla="*/ 9143999 w 9144001"/>
              <a:gd name="connsiteY85" fmla="*/ 3520442 h 10149838"/>
              <a:gd name="connsiteX86" fmla="*/ 9143999 w 9144001"/>
              <a:gd name="connsiteY86" fmla="*/ 3886197 h 10149838"/>
              <a:gd name="connsiteX87" fmla="*/ 9052557 w 9144001"/>
              <a:gd name="connsiteY87" fmla="*/ 3977640 h 10149838"/>
              <a:gd name="connsiteX88" fmla="*/ 3516286 w 9144001"/>
              <a:gd name="connsiteY88" fmla="*/ 3977640 h 10149838"/>
              <a:gd name="connsiteX89" fmla="*/ 3424844 w 9144001"/>
              <a:gd name="connsiteY89" fmla="*/ 3886197 h 10149838"/>
              <a:gd name="connsiteX90" fmla="*/ 3424844 w 9144001"/>
              <a:gd name="connsiteY90" fmla="*/ 3520442 h 10149838"/>
              <a:gd name="connsiteX91" fmla="*/ 3516286 w 9144001"/>
              <a:gd name="connsiteY91" fmla="*/ 3429000 h 10149838"/>
              <a:gd name="connsiteX92" fmla="*/ 5760720 w 9144001"/>
              <a:gd name="connsiteY92" fmla="*/ 2743199 h 10149838"/>
              <a:gd name="connsiteX93" fmla="*/ 9052557 w 9144001"/>
              <a:gd name="connsiteY93" fmla="*/ 2743199 h 10149838"/>
              <a:gd name="connsiteX94" fmla="*/ 9143999 w 9144001"/>
              <a:gd name="connsiteY94" fmla="*/ 2834642 h 10149838"/>
              <a:gd name="connsiteX95" fmla="*/ 9143999 w 9144001"/>
              <a:gd name="connsiteY95" fmla="*/ 3200398 h 10149838"/>
              <a:gd name="connsiteX96" fmla="*/ 9052557 w 9144001"/>
              <a:gd name="connsiteY96" fmla="*/ 3291840 h 10149838"/>
              <a:gd name="connsiteX97" fmla="*/ 5760720 w 9144001"/>
              <a:gd name="connsiteY97" fmla="*/ 3291840 h 10149838"/>
              <a:gd name="connsiteX98" fmla="*/ 5669278 w 9144001"/>
              <a:gd name="connsiteY98" fmla="*/ 3200398 h 10149838"/>
              <a:gd name="connsiteX99" fmla="*/ 5669278 w 9144001"/>
              <a:gd name="connsiteY99" fmla="*/ 2834642 h 10149838"/>
              <a:gd name="connsiteX100" fmla="*/ 5760720 w 9144001"/>
              <a:gd name="connsiteY100" fmla="*/ 2743199 h 10149838"/>
              <a:gd name="connsiteX101" fmla="*/ 1238598 w 9144001"/>
              <a:gd name="connsiteY101" fmla="*/ 2057400 h 10149838"/>
              <a:gd name="connsiteX102" fmla="*/ 9052557 w 9144001"/>
              <a:gd name="connsiteY102" fmla="*/ 2057400 h 10149838"/>
              <a:gd name="connsiteX103" fmla="*/ 9143997 w 9144001"/>
              <a:gd name="connsiteY103" fmla="*/ 2148842 h 10149838"/>
              <a:gd name="connsiteX104" fmla="*/ 9143997 w 9144001"/>
              <a:gd name="connsiteY104" fmla="*/ 2514598 h 10149838"/>
              <a:gd name="connsiteX105" fmla="*/ 9052557 w 9144001"/>
              <a:gd name="connsiteY105" fmla="*/ 2606040 h 10149838"/>
              <a:gd name="connsiteX106" fmla="*/ 1238598 w 9144001"/>
              <a:gd name="connsiteY106" fmla="*/ 2606040 h 10149838"/>
              <a:gd name="connsiteX107" fmla="*/ 1147156 w 9144001"/>
              <a:gd name="connsiteY107" fmla="*/ 2514598 h 10149838"/>
              <a:gd name="connsiteX108" fmla="*/ 1147156 w 9144001"/>
              <a:gd name="connsiteY108" fmla="*/ 2148842 h 10149838"/>
              <a:gd name="connsiteX109" fmla="*/ 1238598 w 9144001"/>
              <a:gd name="connsiteY109" fmla="*/ 2057400 h 10149838"/>
              <a:gd name="connsiteX110" fmla="*/ 2635137 w 9144001"/>
              <a:gd name="connsiteY110" fmla="*/ 1371600 h 10149838"/>
              <a:gd name="connsiteX111" fmla="*/ 9052557 w 9144001"/>
              <a:gd name="connsiteY111" fmla="*/ 1371600 h 10149838"/>
              <a:gd name="connsiteX112" fmla="*/ 9143997 w 9144001"/>
              <a:gd name="connsiteY112" fmla="*/ 1463042 h 10149838"/>
              <a:gd name="connsiteX113" fmla="*/ 9143997 w 9144001"/>
              <a:gd name="connsiteY113" fmla="*/ 1828798 h 10149838"/>
              <a:gd name="connsiteX114" fmla="*/ 9052557 w 9144001"/>
              <a:gd name="connsiteY114" fmla="*/ 1920240 h 10149838"/>
              <a:gd name="connsiteX115" fmla="*/ 2635137 w 9144001"/>
              <a:gd name="connsiteY115" fmla="*/ 1920240 h 10149838"/>
              <a:gd name="connsiteX116" fmla="*/ 2543695 w 9144001"/>
              <a:gd name="connsiteY116" fmla="*/ 1828798 h 10149838"/>
              <a:gd name="connsiteX117" fmla="*/ 2543695 w 9144001"/>
              <a:gd name="connsiteY117" fmla="*/ 1463042 h 10149838"/>
              <a:gd name="connsiteX118" fmla="*/ 2635137 w 9144001"/>
              <a:gd name="connsiteY118" fmla="*/ 1371600 h 10149838"/>
              <a:gd name="connsiteX119" fmla="*/ 1820490 w 9144001"/>
              <a:gd name="connsiteY119" fmla="*/ 685800 h 10149838"/>
              <a:gd name="connsiteX120" fmla="*/ 9052557 w 9144001"/>
              <a:gd name="connsiteY120" fmla="*/ 685800 h 10149838"/>
              <a:gd name="connsiteX121" fmla="*/ 9143999 w 9144001"/>
              <a:gd name="connsiteY121" fmla="*/ 777242 h 10149838"/>
              <a:gd name="connsiteX122" fmla="*/ 9143999 w 9144001"/>
              <a:gd name="connsiteY122" fmla="*/ 1142998 h 10149838"/>
              <a:gd name="connsiteX123" fmla="*/ 9052557 w 9144001"/>
              <a:gd name="connsiteY123" fmla="*/ 1234440 h 10149838"/>
              <a:gd name="connsiteX124" fmla="*/ 1820490 w 9144001"/>
              <a:gd name="connsiteY124" fmla="*/ 1234440 h 10149838"/>
              <a:gd name="connsiteX125" fmla="*/ 1729048 w 9144001"/>
              <a:gd name="connsiteY125" fmla="*/ 1142998 h 10149838"/>
              <a:gd name="connsiteX126" fmla="*/ 1729048 w 9144001"/>
              <a:gd name="connsiteY126" fmla="*/ 777242 h 10149838"/>
              <a:gd name="connsiteX127" fmla="*/ 1820490 w 9144001"/>
              <a:gd name="connsiteY127" fmla="*/ 685800 h 10149838"/>
              <a:gd name="connsiteX128" fmla="*/ 91442 w 9144001"/>
              <a:gd name="connsiteY128" fmla="*/ 0 h 10149838"/>
              <a:gd name="connsiteX129" fmla="*/ 9052557 w 9144001"/>
              <a:gd name="connsiteY129" fmla="*/ 0 h 10149838"/>
              <a:gd name="connsiteX130" fmla="*/ 9143997 w 9144001"/>
              <a:gd name="connsiteY130" fmla="*/ 91442 h 10149838"/>
              <a:gd name="connsiteX131" fmla="*/ 9143997 w 9144001"/>
              <a:gd name="connsiteY131" fmla="*/ 457198 h 10149838"/>
              <a:gd name="connsiteX132" fmla="*/ 9052557 w 9144001"/>
              <a:gd name="connsiteY132" fmla="*/ 548640 h 10149838"/>
              <a:gd name="connsiteX133" fmla="*/ 91442 w 9144001"/>
              <a:gd name="connsiteY133" fmla="*/ 548640 h 10149838"/>
              <a:gd name="connsiteX134" fmla="*/ 0 w 9144001"/>
              <a:gd name="connsiteY134" fmla="*/ 457198 h 10149838"/>
              <a:gd name="connsiteX135" fmla="*/ 0 w 9144001"/>
              <a:gd name="connsiteY135" fmla="*/ 91442 h 10149838"/>
              <a:gd name="connsiteX136" fmla="*/ 91442 w 9144001"/>
              <a:gd name="connsiteY136" fmla="*/ 0 h 1014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9144001" h="10149838">
                <a:moveTo>
                  <a:pt x="8321041" y="9601199"/>
                </a:moveTo>
                <a:lnTo>
                  <a:pt x="9052557" y="9601199"/>
                </a:lnTo>
                <a:cubicBezTo>
                  <a:pt x="9103061" y="9601199"/>
                  <a:pt x="9144001" y="9642139"/>
                  <a:pt x="9144001" y="9692641"/>
                </a:cubicBezTo>
                <a:lnTo>
                  <a:pt x="9144001" y="10058397"/>
                </a:lnTo>
                <a:cubicBezTo>
                  <a:pt x="9144001" y="10096274"/>
                  <a:pt x="9120973" y="10128771"/>
                  <a:pt x="9088151" y="10142653"/>
                </a:cubicBezTo>
                <a:lnTo>
                  <a:pt x="9052561" y="10149838"/>
                </a:lnTo>
                <a:lnTo>
                  <a:pt x="8321037" y="10149838"/>
                </a:lnTo>
                <a:lnTo>
                  <a:pt x="8285449" y="10142653"/>
                </a:lnTo>
                <a:cubicBezTo>
                  <a:pt x="8252629" y="10128771"/>
                  <a:pt x="8229601" y="10096274"/>
                  <a:pt x="8229601" y="10058397"/>
                </a:cubicBezTo>
                <a:lnTo>
                  <a:pt x="8229601" y="9692641"/>
                </a:lnTo>
                <a:cubicBezTo>
                  <a:pt x="8229601" y="9642139"/>
                  <a:pt x="8270541" y="9601199"/>
                  <a:pt x="8321041" y="9601199"/>
                </a:cubicBezTo>
                <a:close/>
                <a:moveTo>
                  <a:pt x="7905405" y="8915399"/>
                </a:moveTo>
                <a:lnTo>
                  <a:pt x="9052557" y="8915399"/>
                </a:lnTo>
                <a:cubicBezTo>
                  <a:pt x="9103061" y="8915399"/>
                  <a:pt x="9144001" y="8956339"/>
                  <a:pt x="9144001" y="9006841"/>
                </a:cubicBezTo>
                <a:lnTo>
                  <a:pt x="9144001" y="9372597"/>
                </a:lnTo>
                <a:cubicBezTo>
                  <a:pt x="9144001" y="9423099"/>
                  <a:pt x="9103061" y="9464039"/>
                  <a:pt x="9052557" y="9464039"/>
                </a:cubicBezTo>
                <a:lnTo>
                  <a:pt x="7905405" y="9464039"/>
                </a:lnTo>
                <a:cubicBezTo>
                  <a:pt x="7854905" y="9464039"/>
                  <a:pt x="7813965" y="9423099"/>
                  <a:pt x="7813965" y="9372597"/>
                </a:cubicBezTo>
                <a:lnTo>
                  <a:pt x="7813965" y="9006841"/>
                </a:lnTo>
                <a:cubicBezTo>
                  <a:pt x="7813965" y="8956339"/>
                  <a:pt x="7854905" y="8915399"/>
                  <a:pt x="7905405" y="8915399"/>
                </a:cubicBezTo>
                <a:close/>
                <a:moveTo>
                  <a:pt x="6209609" y="8229599"/>
                </a:moveTo>
                <a:lnTo>
                  <a:pt x="9052559" y="8229599"/>
                </a:lnTo>
                <a:cubicBezTo>
                  <a:pt x="9103061" y="8229599"/>
                  <a:pt x="9144001" y="8270539"/>
                  <a:pt x="9144001" y="8321041"/>
                </a:cubicBezTo>
                <a:lnTo>
                  <a:pt x="9144001" y="8686797"/>
                </a:lnTo>
                <a:cubicBezTo>
                  <a:pt x="9144001" y="8737299"/>
                  <a:pt x="9103061" y="8778239"/>
                  <a:pt x="9052559" y="8778239"/>
                </a:cubicBezTo>
                <a:lnTo>
                  <a:pt x="6209609" y="8778239"/>
                </a:lnTo>
                <a:cubicBezTo>
                  <a:pt x="6159107" y="8778239"/>
                  <a:pt x="6118167" y="8737299"/>
                  <a:pt x="6118167" y="8686797"/>
                </a:cubicBezTo>
                <a:lnTo>
                  <a:pt x="6118167" y="8321041"/>
                </a:lnTo>
                <a:cubicBezTo>
                  <a:pt x="6118167" y="8270539"/>
                  <a:pt x="6159107" y="8229599"/>
                  <a:pt x="6209609" y="8229599"/>
                </a:cubicBezTo>
                <a:close/>
                <a:moveTo>
                  <a:pt x="6841377" y="7543799"/>
                </a:moveTo>
                <a:lnTo>
                  <a:pt x="9052557" y="7543799"/>
                </a:lnTo>
                <a:cubicBezTo>
                  <a:pt x="9103061" y="7543799"/>
                  <a:pt x="9144001" y="7584739"/>
                  <a:pt x="9144001" y="7635241"/>
                </a:cubicBezTo>
                <a:lnTo>
                  <a:pt x="9144001" y="8000997"/>
                </a:lnTo>
                <a:cubicBezTo>
                  <a:pt x="9144001" y="8051499"/>
                  <a:pt x="9103061" y="8092439"/>
                  <a:pt x="9052557" y="8092439"/>
                </a:cubicBezTo>
                <a:lnTo>
                  <a:pt x="6841377" y="8092439"/>
                </a:lnTo>
                <a:cubicBezTo>
                  <a:pt x="6790875" y="8092439"/>
                  <a:pt x="6749935" y="8051499"/>
                  <a:pt x="6749935" y="8000997"/>
                </a:cubicBezTo>
                <a:lnTo>
                  <a:pt x="6749935" y="7635241"/>
                </a:lnTo>
                <a:cubicBezTo>
                  <a:pt x="6749935" y="7584739"/>
                  <a:pt x="6790875" y="7543799"/>
                  <a:pt x="6841377" y="7543799"/>
                </a:cubicBezTo>
                <a:close/>
                <a:moveTo>
                  <a:pt x="7673341" y="6857999"/>
                </a:moveTo>
                <a:lnTo>
                  <a:pt x="9052557" y="6857999"/>
                </a:lnTo>
                <a:cubicBezTo>
                  <a:pt x="9103059" y="6857999"/>
                  <a:pt x="9143999" y="6898939"/>
                  <a:pt x="9143999" y="6949441"/>
                </a:cubicBezTo>
                <a:lnTo>
                  <a:pt x="9143999" y="7315197"/>
                </a:lnTo>
                <a:cubicBezTo>
                  <a:pt x="9143999" y="7365699"/>
                  <a:pt x="9103059" y="7406639"/>
                  <a:pt x="9052557" y="7406639"/>
                </a:cubicBezTo>
                <a:lnTo>
                  <a:pt x="7673341" y="7406639"/>
                </a:lnTo>
                <a:cubicBezTo>
                  <a:pt x="7622839" y="7406639"/>
                  <a:pt x="7581899" y="7365699"/>
                  <a:pt x="7581899" y="7315197"/>
                </a:cubicBezTo>
                <a:lnTo>
                  <a:pt x="7581899" y="6949441"/>
                </a:lnTo>
                <a:cubicBezTo>
                  <a:pt x="7581899" y="6898939"/>
                  <a:pt x="7622839" y="6857999"/>
                  <a:pt x="7673341" y="6857999"/>
                </a:cubicBezTo>
                <a:close/>
                <a:moveTo>
                  <a:pt x="4829698" y="6172199"/>
                </a:moveTo>
                <a:lnTo>
                  <a:pt x="9052557" y="6172199"/>
                </a:lnTo>
                <a:cubicBezTo>
                  <a:pt x="9103061" y="6172199"/>
                  <a:pt x="9144001" y="6213139"/>
                  <a:pt x="9144001" y="6263641"/>
                </a:cubicBezTo>
                <a:lnTo>
                  <a:pt x="9144001" y="6629397"/>
                </a:lnTo>
                <a:cubicBezTo>
                  <a:pt x="9144001" y="6679899"/>
                  <a:pt x="9103061" y="6720839"/>
                  <a:pt x="9052557" y="6720839"/>
                </a:cubicBezTo>
                <a:lnTo>
                  <a:pt x="4829698" y="6720839"/>
                </a:lnTo>
                <a:cubicBezTo>
                  <a:pt x="4779196" y="6720839"/>
                  <a:pt x="4738256" y="6679899"/>
                  <a:pt x="4738256" y="6629397"/>
                </a:cubicBezTo>
                <a:lnTo>
                  <a:pt x="4738256" y="6263641"/>
                </a:lnTo>
                <a:cubicBezTo>
                  <a:pt x="4738256" y="6213139"/>
                  <a:pt x="4779196" y="6172199"/>
                  <a:pt x="4829698" y="6172199"/>
                </a:cubicBezTo>
                <a:close/>
                <a:moveTo>
                  <a:pt x="5178831" y="5486399"/>
                </a:moveTo>
                <a:lnTo>
                  <a:pt x="9052557" y="5486399"/>
                </a:lnTo>
                <a:cubicBezTo>
                  <a:pt x="9103061" y="5486399"/>
                  <a:pt x="9144001" y="5527339"/>
                  <a:pt x="9144001" y="5577841"/>
                </a:cubicBezTo>
                <a:lnTo>
                  <a:pt x="9144001" y="5943597"/>
                </a:lnTo>
                <a:cubicBezTo>
                  <a:pt x="9144001" y="5994099"/>
                  <a:pt x="9103061" y="6035039"/>
                  <a:pt x="9052557" y="6035039"/>
                </a:cubicBezTo>
                <a:lnTo>
                  <a:pt x="5178831" y="6035039"/>
                </a:lnTo>
                <a:cubicBezTo>
                  <a:pt x="5128329" y="6035039"/>
                  <a:pt x="5087389" y="5994099"/>
                  <a:pt x="5087389" y="5943597"/>
                </a:cubicBezTo>
                <a:lnTo>
                  <a:pt x="5087389" y="5577841"/>
                </a:lnTo>
                <a:cubicBezTo>
                  <a:pt x="5087389" y="5527339"/>
                  <a:pt x="5128329" y="5486399"/>
                  <a:pt x="5178831" y="5486399"/>
                </a:cubicBezTo>
                <a:close/>
                <a:moveTo>
                  <a:pt x="4513814" y="4800599"/>
                </a:moveTo>
                <a:lnTo>
                  <a:pt x="9052557" y="4800599"/>
                </a:lnTo>
                <a:cubicBezTo>
                  <a:pt x="9103061" y="4800599"/>
                  <a:pt x="9144001" y="4841539"/>
                  <a:pt x="9144001" y="4892041"/>
                </a:cubicBezTo>
                <a:lnTo>
                  <a:pt x="9144001" y="5257797"/>
                </a:lnTo>
                <a:cubicBezTo>
                  <a:pt x="9144001" y="5308299"/>
                  <a:pt x="9103061" y="5349239"/>
                  <a:pt x="9052557" y="5349239"/>
                </a:cubicBezTo>
                <a:lnTo>
                  <a:pt x="4513814" y="5349239"/>
                </a:lnTo>
                <a:cubicBezTo>
                  <a:pt x="4463312" y="5349239"/>
                  <a:pt x="4422372" y="5308299"/>
                  <a:pt x="4422372" y="5257797"/>
                </a:cubicBezTo>
                <a:lnTo>
                  <a:pt x="4422372" y="4892041"/>
                </a:lnTo>
                <a:cubicBezTo>
                  <a:pt x="4422372" y="4841539"/>
                  <a:pt x="4463312" y="4800599"/>
                  <a:pt x="4513814" y="4800599"/>
                </a:cubicBezTo>
                <a:close/>
                <a:moveTo>
                  <a:pt x="5394961" y="4114800"/>
                </a:moveTo>
                <a:lnTo>
                  <a:pt x="9052557" y="4114800"/>
                </a:lnTo>
                <a:cubicBezTo>
                  <a:pt x="9103059" y="4114800"/>
                  <a:pt x="9143999" y="4155739"/>
                  <a:pt x="9143999" y="4206241"/>
                </a:cubicBezTo>
                <a:lnTo>
                  <a:pt x="9143999" y="4571997"/>
                </a:lnTo>
                <a:cubicBezTo>
                  <a:pt x="9143999" y="4622499"/>
                  <a:pt x="9103059" y="4663439"/>
                  <a:pt x="9052557" y="4663439"/>
                </a:cubicBezTo>
                <a:lnTo>
                  <a:pt x="5394961" y="4663439"/>
                </a:lnTo>
                <a:cubicBezTo>
                  <a:pt x="5344459" y="4663439"/>
                  <a:pt x="5303519" y="4622499"/>
                  <a:pt x="5303519" y="4571997"/>
                </a:cubicBezTo>
                <a:lnTo>
                  <a:pt x="5303519" y="4206241"/>
                </a:lnTo>
                <a:cubicBezTo>
                  <a:pt x="5303519" y="4155739"/>
                  <a:pt x="5344459" y="4114800"/>
                  <a:pt x="5394961" y="4114800"/>
                </a:cubicBezTo>
                <a:close/>
                <a:moveTo>
                  <a:pt x="3516286" y="3429000"/>
                </a:moveTo>
                <a:lnTo>
                  <a:pt x="9052557" y="3429000"/>
                </a:lnTo>
                <a:cubicBezTo>
                  <a:pt x="9103059" y="3429000"/>
                  <a:pt x="9143999" y="3469940"/>
                  <a:pt x="9143999" y="3520442"/>
                </a:cubicBezTo>
                <a:lnTo>
                  <a:pt x="9143999" y="3886197"/>
                </a:lnTo>
                <a:cubicBezTo>
                  <a:pt x="9143999" y="3936700"/>
                  <a:pt x="9103059" y="3977640"/>
                  <a:pt x="9052557" y="3977640"/>
                </a:cubicBezTo>
                <a:lnTo>
                  <a:pt x="3516286" y="3977640"/>
                </a:lnTo>
                <a:cubicBezTo>
                  <a:pt x="3465784" y="3977640"/>
                  <a:pt x="3424844" y="3936700"/>
                  <a:pt x="3424844" y="3886197"/>
                </a:cubicBezTo>
                <a:lnTo>
                  <a:pt x="3424844" y="3520442"/>
                </a:lnTo>
                <a:cubicBezTo>
                  <a:pt x="3424844" y="3469940"/>
                  <a:pt x="3465784" y="3429000"/>
                  <a:pt x="3516286" y="3429000"/>
                </a:cubicBezTo>
                <a:close/>
                <a:moveTo>
                  <a:pt x="5760720" y="2743199"/>
                </a:moveTo>
                <a:lnTo>
                  <a:pt x="9052557" y="2743199"/>
                </a:lnTo>
                <a:cubicBezTo>
                  <a:pt x="9103059" y="2743199"/>
                  <a:pt x="9143999" y="2784140"/>
                  <a:pt x="9143999" y="2834642"/>
                </a:cubicBezTo>
                <a:lnTo>
                  <a:pt x="9143999" y="3200398"/>
                </a:lnTo>
                <a:cubicBezTo>
                  <a:pt x="9143999" y="3250900"/>
                  <a:pt x="9103059" y="3291840"/>
                  <a:pt x="9052557" y="3291840"/>
                </a:cubicBezTo>
                <a:lnTo>
                  <a:pt x="5760720" y="3291840"/>
                </a:lnTo>
                <a:cubicBezTo>
                  <a:pt x="5710218" y="3291840"/>
                  <a:pt x="5669278" y="3250900"/>
                  <a:pt x="5669278" y="3200398"/>
                </a:cubicBezTo>
                <a:lnTo>
                  <a:pt x="5669278" y="2834642"/>
                </a:lnTo>
                <a:cubicBezTo>
                  <a:pt x="5669278" y="2784140"/>
                  <a:pt x="5710218" y="2743199"/>
                  <a:pt x="5760720" y="2743199"/>
                </a:cubicBezTo>
                <a:close/>
                <a:moveTo>
                  <a:pt x="1238598" y="2057400"/>
                </a:moveTo>
                <a:lnTo>
                  <a:pt x="9052557" y="2057400"/>
                </a:lnTo>
                <a:cubicBezTo>
                  <a:pt x="9103057" y="2057400"/>
                  <a:pt x="9143997" y="2098340"/>
                  <a:pt x="9143997" y="2148842"/>
                </a:cubicBezTo>
                <a:lnTo>
                  <a:pt x="9143997" y="2514598"/>
                </a:lnTo>
                <a:cubicBezTo>
                  <a:pt x="9143997" y="2565100"/>
                  <a:pt x="9103057" y="2606040"/>
                  <a:pt x="9052557" y="2606040"/>
                </a:cubicBezTo>
                <a:lnTo>
                  <a:pt x="1238598" y="2606040"/>
                </a:lnTo>
                <a:cubicBezTo>
                  <a:pt x="1188096" y="2606040"/>
                  <a:pt x="1147156" y="2565100"/>
                  <a:pt x="1147156" y="2514598"/>
                </a:cubicBezTo>
                <a:lnTo>
                  <a:pt x="1147156" y="2148842"/>
                </a:lnTo>
                <a:cubicBezTo>
                  <a:pt x="1147156" y="2098340"/>
                  <a:pt x="1188096" y="2057400"/>
                  <a:pt x="1238598" y="2057400"/>
                </a:cubicBezTo>
                <a:close/>
                <a:moveTo>
                  <a:pt x="2635137" y="1371600"/>
                </a:moveTo>
                <a:lnTo>
                  <a:pt x="9052557" y="1371600"/>
                </a:lnTo>
                <a:cubicBezTo>
                  <a:pt x="9103057" y="1371600"/>
                  <a:pt x="9143997" y="1412540"/>
                  <a:pt x="9143997" y="1463042"/>
                </a:cubicBezTo>
                <a:lnTo>
                  <a:pt x="9143997" y="1828798"/>
                </a:lnTo>
                <a:cubicBezTo>
                  <a:pt x="9143997" y="1879300"/>
                  <a:pt x="9103057" y="1920240"/>
                  <a:pt x="9052557" y="1920240"/>
                </a:cubicBezTo>
                <a:lnTo>
                  <a:pt x="2635137" y="1920240"/>
                </a:lnTo>
                <a:cubicBezTo>
                  <a:pt x="2584635" y="1920240"/>
                  <a:pt x="2543695" y="1879300"/>
                  <a:pt x="2543695" y="1828798"/>
                </a:cubicBezTo>
                <a:lnTo>
                  <a:pt x="2543695" y="1463042"/>
                </a:lnTo>
                <a:cubicBezTo>
                  <a:pt x="2543695" y="1412540"/>
                  <a:pt x="2584635" y="1371600"/>
                  <a:pt x="2635137" y="1371600"/>
                </a:cubicBezTo>
                <a:close/>
                <a:moveTo>
                  <a:pt x="1820490" y="685800"/>
                </a:moveTo>
                <a:lnTo>
                  <a:pt x="9052557" y="685800"/>
                </a:lnTo>
                <a:cubicBezTo>
                  <a:pt x="9103059" y="685800"/>
                  <a:pt x="9143999" y="726740"/>
                  <a:pt x="9143999" y="777242"/>
                </a:cubicBezTo>
                <a:lnTo>
                  <a:pt x="9143999" y="1142998"/>
                </a:lnTo>
                <a:cubicBezTo>
                  <a:pt x="9143999" y="1193500"/>
                  <a:pt x="9103059" y="1234440"/>
                  <a:pt x="9052557" y="1234440"/>
                </a:cubicBezTo>
                <a:lnTo>
                  <a:pt x="1820490" y="1234440"/>
                </a:lnTo>
                <a:cubicBezTo>
                  <a:pt x="1769988" y="1234440"/>
                  <a:pt x="1729048" y="1193500"/>
                  <a:pt x="1729048" y="1142998"/>
                </a:cubicBezTo>
                <a:lnTo>
                  <a:pt x="1729048" y="777242"/>
                </a:lnTo>
                <a:cubicBezTo>
                  <a:pt x="1729048" y="726740"/>
                  <a:pt x="1769988" y="685800"/>
                  <a:pt x="1820490" y="685800"/>
                </a:cubicBezTo>
                <a:close/>
                <a:moveTo>
                  <a:pt x="91442" y="0"/>
                </a:moveTo>
                <a:lnTo>
                  <a:pt x="9052557" y="0"/>
                </a:lnTo>
                <a:cubicBezTo>
                  <a:pt x="9103057" y="0"/>
                  <a:pt x="9143997" y="40940"/>
                  <a:pt x="9143997" y="91442"/>
                </a:cubicBezTo>
                <a:lnTo>
                  <a:pt x="9143997" y="457198"/>
                </a:lnTo>
                <a:cubicBezTo>
                  <a:pt x="9143997" y="507700"/>
                  <a:pt x="9103057" y="548640"/>
                  <a:pt x="9052557" y="548640"/>
                </a:cubicBezTo>
                <a:lnTo>
                  <a:pt x="91442" y="548640"/>
                </a:lnTo>
                <a:cubicBezTo>
                  <a:pt x="40940" y="548640"/>
                  <a:pt x="0" y="507700"/>
                  <a:pt x="0" y="457198"/>
                </a:cubicBezTo>
                <a:lnTo>
                  <a:pt x="0" y="91442"/>
                </a:lnTo>
                <a:cubicBezTo>
                  <a:pt x="0" y="40940"/>
                  <a:pt x="40940" y="0"/>
                  <a:pt x="91442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79381832"/>
      </p:ext>
    </p:extLst>
  </p:cSld>
  <p:clrMapOvr>
    <a:masterClrMapping/>
  </p:clrMapOvr>
  <p:transition spd="slow">
    <p:cover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2" y="1143003"/>
            <a:ext cx="6096001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90451513"/>
      </p:ext>
    </p:extLst>
  </p:cSld>
  <p:clrMapOvr>
    <a:masterClrMapping/>
  </p:clrMapOvr>
  <p:transition spd="slow">
    <p:cover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541818" y="0"/>
            <a:ext cx="66501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2889576830"/>
      </p:ext>
    </p:extLst>
  </p:cSld>
  <p:clrMapOvr>
    <a:masterClrMapping/>
  </p:clrMapOvr>
  <p:transition spd="slow">
    <p:cover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4" y="1413158"/>
            <a:ext cx="1607127" cy="2228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781993" y="1413158"/>
            <a:ext cx="1607127" cy="2228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455622" y="1413158"/>
            <a:ext cx="1607127" cy="2228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129254" y="1413158"/>
            <a:ext cx="1607127" cy="2228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9476512" y="1413158"/>
            <a:ext cx="1607127" cy="2228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7802883" y="1413158"/>
            <a:ext cx="1607127" cy="2228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360017914"/>
      </p:ext>
    </p:extLst>
  </p:cSld>
  <p:clrMapOvr>
    <a:masterClrMapping/>
  </p:clrMapOvr>
  <p:transition spd="slow">
    <p:cover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17295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26230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8635160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67225914"/>
      </p:ext>
    </p:extLst>
  </p:cSld>
  <p:clrMapOvr>
    <a:masterClrMapping/>
  </p:clrMapOvr>
  <p:transition spd="slow">
    <p:cover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17295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26230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8635160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22808811"/>
      </p:ext>
    </p:extLst>
  </p:cSld>
  <p:clrMapOvr>
    <a:masterClrMapping/>
  </p:clrMapOvr>
  <p:transition spd="slow">
    <p:cover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047999" y="-1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25814297"/>
      </p:ext>
    </p:extLst>
  </p:cSld>
  <p:clrMapOvr>
    <a:masterClrMapping/>
  </p:clrMapOvr>
  <p:transition spd="slow">
    <p:cover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96003" y="0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144003" y="-1"/>
            <a:ext cx="3048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98016298"/>
      </p:ext>
    </p:extLst>
  </p:cSld>
  <p:clrMapOvr>
    <a:masterClrMapping/>
  </p:clrMapOvr>
  <p:transition spd="slow">
    <p:cover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6" y="1475507"/>
            <a:ext cx="2327564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657602" y="1475507"/>
            <a:ext cx="2327564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206836" y="1475507"/>
            <a:ext cx="2327564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8756072" y="1475507"/>
            <a:ext cx="2327564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10585092"/>
      </p:ext>
    </p:extLst>
  </p:cSld>
  <p:clrMapOvr>
    <a:masterClrMapping/>
  </p:clrMapOvr>
  <p:transition spd="slow">
    <p:cover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3" y="1475507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24699" y="1475507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7948593" y="1475507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9886011"/>
      </p:ext>
    </p:extLst>
  </p:cSld>
  <p:clrMapOvr>
    <a:masterClrMapping/>
  </p:clrMapOvr>
  <p:transition spd="slow">
    <p:cover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3" y="1475507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24699" y="1475507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7948593" y="1475507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026781930"/>
      </p:ext>
    </p:extLst>
  </p:cSld>
  <p:clrMapOvr>
    <a:masterClrMapping/>
  </p:clrMapOvr>
  <p:transition spd="slow">
    <p:cover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142999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74396" y="1153390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40426" y="1153390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806455" y="1142999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1108366" y="3543299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3674396" y="3553690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240426" y="3553690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18"/>
          <p:cNvSpPr>
            <a:spLocks noGrp="1"/>
          </p:cNvSpPr>
          <p:nvPr>
            <p:ph type="pic" sz="quarter" idx="21"/>
          </p:nvPr>
        </p:nvSpPr>
        <p:spPr>
          <a:xfrm>
            <a:off x="8806455" y="3543299"/>
            <a:ext cx="2277687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267539460"/>
      </p:ext>
    </p:extLst>
  </p:cSld>
  <p:clrMapOvr>
    <a:masterClrMapping/>
  </p:clrMapOvr>
  <p:transition spd="slow">
    <p:cover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226124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74396" y="1236518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40426" y="1236518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806455" y="1226124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1108366" y="3626424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3674396" y="3636819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240426" y="3636819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18"/>
          <p:cNvSpPr>
            <a:spLocks noGrp="1"/>
          </p:cNvSpPr>
          <p:nvPr>
            <p:ph type="pic" sz="quarter" idx="21"/>
          </p:nvPr>
        </p:nvSpPr>
        <p:spPr>
          <a:xfrm>
            <a:off x="8806455" y="3626424"/>
            <a:ext cx="2277687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726079078"/>
      </p:ext>
    </p:extLst>
  </p:cSld>
  <p:clrMapOvr>
    <a:masterClrMapping/>
  </p:clrMapOvr>
  <p:transition spd="slow">
    <p:cover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381994"/>
            <a:ext cx="2277687" cy="20470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74396" y="1381994"/>
            <a:ext cx="2277687" cy="20470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40426" y="1381994"/>
            <a:ext cx="2277687" cy="20470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806455" y="1381994"/>
            <a:ext cx="2277687" cy="20470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78750836"/>
      </p:ext>
    </p:extLst>
  </p:cSld>
  <p:clrMapOvr>
    <a:masterClrMapping/>
  </p:clrMapOvr>
  <p:transition spd="slow">
    <p:cover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67" y="1143003"/>
            <a:ext cx="775854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3989830941"/>
      </p:ext>
    </p:extLst>
  </p:cSld>
  <p:clrMapOvr>
    <a:masterClrMapping/>
  </p:clrMapOvr>
  <p:transition spd="slow">
    <p:cover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08366" y="1143003"/>
            <a:ext cx="3297382" cy="343939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447308" y="1143003"/>
            <a:ext cx="3297382" cy="343939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7786254" y="1143003"/>
            <a:ext cx="3297382" cy="343939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089503549"/>
      </p:ext>
    </p:extLst>
  </p:cSld>
  <p:clrMapOvr>
    <a:masterClrMapping/>
  </p:clrMapOvr>
  <p:transition spd="slow">
    <p:cover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3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325093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541817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325093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1108363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9"/>
          <p:cNvSpPr>
            <a:spLocks noGrp="1"/>
          </p:cNvSpPr>
          <p:nvPr>
            <p:ph type="pic" sz="quarter" idx="22"/>
          </p:nvPr>
        </p:nvSpPr>
        <p:spPr>
          <a:xfrm>
            <a:off x="5541818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51657139"/>
      </p:ext>
    </p:extLst>
  </p:cSld>
  <p:clrMapOvr>
    <a:masterClrMapping/>
  </p:clrMapOvr>
  <p:transition spd="slow">
    <p:cover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3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325093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541817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325093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1108363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9"/>
          <p:cNvSpPr>
            <a:spLocks noGrp="1"/>
          </p:cNvSpPr>
          <p:nvPr>
            <p:ph type="pic" sz="quarter" idx="22"/>
          </p:nvPr>
        </p:nvSpPr>
        <p:spPr>
          <a:xfrm>
            <a:off x="5541818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588153896"/>
      </p:ext>
    </p:extLst>
  </p:cSld>
  <p:clrMapOvr>
    <a:masterClrMapping/>
  </p:clrMapOvr>
  <p:transition spd="slow">
    <p:cover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108367" y="34290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770912" y="34290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4433458" y="34290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096003" y="34290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7"/>
          </p:nvPr>
        </p:nvSpPr>
        <p:spPr>
          <a:xfrm>
            <a:off x="7758549" y="34290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1108367" y="51435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23"/>
          <p:cNvSpPr>
            <a:spLocks noGrp="1"/>
          </p:cNvSpPr>
          <p:nvPr>
            <p:ph type="pic" sz="quarter" idx="19"/>
          </p:nvPr>
        </p:nvSpPr>
        <p:spPr>
          <a:xfrm>
            <a:off x="2770912" y="51435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24"/>
          <p:cNvSpPr>
            <a:spLocks noGrp="1"/>
          </p:cNvSpPr>
          <p:nvPr>
            <p:ph type="pic" sz="quarter" idx="20"/>
          </p:nvPr>
        </p:nvSpPr>
        <p:spPr>
          <a:xfrm>
            <a:off x="4433458" y="51435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2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6096003" y="51435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3" name="Picture Placeholder 26"/>
          <p:cNvSpPr>
            <a:spLocks noGrp="1"/>
          </p:cNvSpPr>
          <p:nvPr>
            <p:ph type="pic" sz="quarter" idx="22"/>
          </p:nvPr>
        </p:nvSpPr>
        <p:spPr>
          <a:xfrm>
            <a:off x="7758549" y="51435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4" name="Picture Placeholder 27"/>
          <p:cNvSpPr>
            <a:spLocks noGrp="1"/>
          </p:cNvSpPr>
          <p:nvPr>
            <p:ph type="pic" sz="quarter" idx="23"/>
          </p:nvPr>
        </p:nvSpPr>
        <p:spPr>
          <a:xfrm>
            <a:off x="9421094" y="34290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5" name="Picture Placeholder 28"/>
          <p:cNvSpPr>
            <a:spLocks noGrp="1"/>
          </p:cNvSpPr>
          <p:nvPr>
            <p:ph type="pic" sz="quarter" idx="24"/>
          </p:nvPr>
        </p:nvSpPr>
        <p:spPr>
          <a:xfrm>
            <a:off x="9421094" y="5143500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023822726"/>
      </p:ext>
    </p:extLst>
  </p:cSld>
  <p:clrMapOvr>
    <a:masterClrMapping/>
  </p:clrMapOvr>
  <p:transition spd="slow">
    <p:cover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108367" y="13620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770912" y="13620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4433458" y="13620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096003" y="13620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7"/>
          </p:nvPr>
        </p:nvSpPr>
        <p:spPr>
          <a:xfrm>
            <a:off x="7758549" y="13620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1108367" y="30765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23"/>
          <p:cNvSpPr>
            <a:spLocks noGrp="1"/>
          </p:cNvSpPr>
          <p:nvPr>
            <p:ph type="pic" sz="quarter" idx="19"/>
          </p:nvPr>
        </p:nvSpPr>
        <p:spPr>
          <a:xfrm>
            <a:off x="2770912" y="30765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24"/>
          <p:cNvSpPr>
            <a:spLocks noGrp="1"/>
          </p:cNvSpPr>
          <p:nvPr>
            <p:ph type="pic" sz="quarter" idx="20"/>
          </p:nvPr>
        </p:nvSpPr>
        <p:spPr>
          <a:xfrm>
            <a:off x="4433458" y="30765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2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6096003" y="30765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3" name="Picture Placeholder 26"/>
          <p:cNvSpPr>
            <a:spLocks noGrp="1"/>
          </p:cNvSpPr>
          <p:nvPr>
            <p:ph type="pic" sz="quarter" idx="22"/>
          </p:nvPr>
        </p:nvSpPr>
        <p:spPr>
          <a:xfrm>
            <a:off x="7758549" y="30765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4" name="Picture Placeholder 27"/>
          <p:cNvSpPr>
            <a:spLocks noGrp="1"/>
          </p:cNvSpPr>
          <p:nvPr>
            <p:ph type="pic" sz="quarter" idx="23"/>
          </p:nvPr>
        </p:nvSpPr>
        <p:spPr>
          <a:xfrm>
            <a:off x="9421094" y="13620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5" name="Picture Placeholder 28"/>
          <p:cNvSpPr>
            <a:spLocks noGrp="1"/>
          </p:cNvSpPr>
          <p:nvPr>
            <p:ph type="pic" sz="quarter" idx="24"/>
          </p:nvPr>
        </p:nvSpPr>
        <p:spPr>
          <a:xfrm>
            <a:off x="9421094" y="3076516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02124979"/>
      </p:ext>
    </p:extLst>
  </p:cSld>
  <p:clrMapOvr>
    <a:masterClrMapping/>
  </p:clrMapOvr>
  <p:transition spd="slow">
    <p:cover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541818" y="3429000"/>
            <a:ext cx="2770909" cy="228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312730" y="3429000"/>
            <a:ext cx="277090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541818" y="1143002"/>
            <a:ext cx="277090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108363" y="1142999"/>
            <a:ext cx="443345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312730" y="1143002"/>
            <a:ext cx="277090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468755492"/>
      </p:ext>
    </p:extLst>
  </p:cSld>
  <p:clrMapOvr>
    <a:masterClrMapping/>
  </p:clrMapOvr>
  <p:transition spd="slow">
    <p:cover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62" y="1142999"/>
            <a:ext cx="229985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5844100" y="1142999"/>
            <a:ext cx="229985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3476232" y="1142999"/>
            <a:ext cx="229985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413480180"/>
      </p:ext>
    </p:extLst>
  </p:cSld>
  <p:clrMapOvr>
    <a:masterClrMapping/>
  </p:clrMapOvr>
  <p:transition spd="slow">
    <p:cover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1108366" y="12572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549239" y="12572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3990111" y="12572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3990111" y="42290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1108366" y="42290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1108366" y="27431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2549239" y="27431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22"/>
          <p:cNvSpPr>
            <a:spLocks noGrp="1"/>
          </p:cNvSpPr>
          <p:nvPr>
            <p:ph type="pic" sz="quarter" idx="20"/>
          </p:nvPr>
        </p:nvSpPr>
        <p:spPr>
          <a:xfrm>
            <a:off x="3990111" y="27431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2" name="Picture Placeholder 23"/>
          <p:cNvSpPr>
            <a:spLocks noGrp="1"/>
          </p:cNvSpPr>
          <p:nvPr>
            <p:ph type="pic" sz="quarter" idx="21"/>
          </p:nvPr>
        </p:nvSpPr>
        <p:spPr>
          <a:xfrm>
            <a:off x="2549239" y="42290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071114724"/>
      </p:ext>
    </p:extLst>
  </p:cSld>
  <p:clrMapOvr>
    <a:masterClrMapping/>
  </p:clrMapOvr>
  <p:transition spd="slow">
    <p:cover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1108366" y="12572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3990111" y="12572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3990111" y="42290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1108366" y="42290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2549239" y="2743199"/>
            <a:ext cx="1440873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Rectangle 8"/>
          <p:cNvSpPr/>
          <p:nvPr userDrawn="1"/>
        </p:nvSpPr>
        <p:spPr>
          <a:xfrm>
            <a:off x="1108367" y="2743200"/>
            <a:ext cx="1440873" cy="14859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549239" y="1257300"/>
            <a:ext cx="1440873" cy="1485900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549239" y="4229100"/>
            <a:ext cx="1440873" cy="1485900"/>
          </a:xfrm>
          <a:prstGeom prst="rect">
            <a:avLst/>
          </a:prstGeom>
          <a:solidFill>
            <a:schemeClr val="accent5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990112" y="2743200"/>
            <a:ext cx="1440873" cy="1485900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681302"/>
      </p:ext>
    </p:extLst>
  </p:cSld>
  <p:clrMapOvr>
    <a:masterClrMapping/>
  </p:clrMapOvr>
  <p:transition spd="slow">
    <p:cover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724890"/>
            <a:ext cx="2377945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09" y="1735282"/>
            <a:ext cx="2377945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735282"/>
            <a:ext cx="2377945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4" y="1724890"/>
            <a:ext cx="2377945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40525729"/>
      </p:ext>
    </p:extLst>
  </p:cSld>
  <p:clrMapOvr>
    <a:masterClrMapping/>
  </p:clrMapOvr>
  <p:transition spd="slow">
    <p:cover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143002"/>
            <a:ext cx="2377945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09" y="1153393"/>
            <a:ext cx="2377945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153393"/>
            <a:ext cx="2377945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4" y="1143002"/>
            <a:ext cx="2377945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81633570"/>
      </p:ext>
    </p:extLst>
  </p:cSld>
  <p:clrMapOvr>
    <a:masterClrMapping/>
  </p:clrMapOvr>
  <p:transition spd="slow">
    <p:cover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340429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09" y="1350821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350821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4" y="1340429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4005037482"/>
      </p:ext>
    </p:extLst>
  </p:cSld>
  <p:clrMapOvr>
    <a:masterClrMapping/>
  </p:clrMapOvr>
  <p:transition spd="slow">
    <p:cover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413166"/>
            <a:ext cx="2377945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09" y="1423554"/>
            <a:ext cx="2377945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423554"/>
            <a:ext cx="2377945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4" y="1413166"/>
            <a:ext cx="2377945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92150598"/>
      </p:ext>
    </p:extLst>
  </p:cSld>
  <p:clrMapOvr>
    <a:masterClrMapping/>
  </p:clrMapOvr>
  <p:transition spd="slow">
    <p:cover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204364" y="3429000"/>
            <a:ext cx="2493818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433455" y="0"/>
            <a:ext cx="5264727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9698185" y="0"/>
            <a:ext cx="2493818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4433458" y="3429000"/>
            <a:ext cx="2770909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9698185" y="3429000"/>
            <a:ext cx="2493818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19258745"/>
      </p:ext>
    </p:extLst>
  </p:cSld>
  <p:clrMapOvr>
    <a:masterClrMapping/>
  </p:clrMapOvr>
  <p:transition spd="slow">
    <p:cover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" y="-1"/>
            <a:ext cx="6096001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096001" y="3428999"/>
            <a:ext cx="6096001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774033380"/>
      </p:ext>
    </p:extLst>
  </p:cSld>
  <p:clrMapOvr>
    <a:masterClrMapping/>
  </p:clrMapOvr>
  <p:transition spd="slow">
    <p:cover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11420922"/>
      </p:ext>
    </p:extLst>
  </p:cSld>
  <p:clrMapOvr>
    <a:masterClrMapping/>
  </p:clrMapOvr>
  <p:transition spd="slow">
    <p:cover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3"/>
            <a:ext cx="121920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070816892"/>
      </p:ext>
    </p:extLst>
  </p:cSld>
  <p:clrMapOvr>
    <a:masterClrMapping/>
  </p:clrMapOvr>
  <p:transition spd="slow">
    <p:cover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63940727"/>
      </p:ext>
    </p:extLst>
  </p:cSld>
  <p:clrMapOvr>
    <a:masterClrMapping/>
  </p:clrMapOvr>
  <p:transition spd="slow">
    <p:cover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1108367" y="3429000"/>
            <a:ext cx="249381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602182" y="1143003"/>
            <a:ext cx="2493818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096003" y="3429000"/>
            <a:ext cx="2493818" cy="228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8589818" y="1143003"/>
            <a:ext cx="249381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143002"/>
            <a:ext cx="249381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02181" y="3428999"/>
            <a:ext cx="249381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096002" y="1143002"/>
            <a:ext cx="249381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589818" y="3428999"/>
            <a:ext cx="249381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558034906"/>
      </p:ext>
    </p:extLst>
  </p:cSld>
  <p:clrMapOvr>
    <a:masterClrMapping/>
  </p:clrMapOvr>
  <p:transition spd="slow">
    <p:cover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08363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325093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5541818" y="1143002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7758548" y="1142999"/>
            <a:ext cx="3325091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108363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4"/>
          <p:cNvSpPr>
            <a:spLocks noGrp="1"/>
          </p:cNvSpPr>
          <p:nvPr>
            <p:ph type="pic" sz="quarter" idx="19"/>
          </p:nvPr>
        </p:nvSpPr>
        <p:spPr>
          <a:xfrm>
            <a:off x="3325093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5541818" y="3428999"/>
            <a:ext cx="2216727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560154973"/>
      </p:ext>
    </p:extLst>
  </p:cSld>
  <p:clrMapOvr>
    <a:masterClrMapping/>
  </p:clrMapOvr>
  <p:transition spd="slow">
    <p:cover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7" y="1143003"/>
            <a:ext cx="9975273" cy="2286000"/>
          </a:xfrm>
          <a:custGeom>
            <a:avLst/>
            <a:gdLst>
              <a:gd name="connsiteX0" fmla="*/ 12419215 w 16459201"/>
              <a:gd name="connsiteY0" fmla="*/ 0 h 3657600"/>
              <a:gd name="connsiteX1" fmla="*/ 16459201 w 16459201"/>
              <a:gd name="connsiteY1" fmla="*/ 0 h 3657600"/>
              <a:gd name="connsiteX2" fmla="*/ 16459201 w 16459201"/>
              <a:gd name="connsiteY2" fmla="*/ 3657600 h 3657600"/>
              <a:gd name="connsiteX3" fmla="*/ 12419215 w 16459201"/>
              <a:gd name="connsiteY3" fmla="*/ 3657600 h 3657600"/>
              <a:gd name="connsiteX4" fmla="*/ 8279477 w 16459201"/>
              <a:gd name="connsiteY4" fmla="*/ 0 h 3657600"/>
              <a:gd name="connsiteX5" fmla="*/ 12319462 w 16459201"/>
              <a:gd name="connsiteY5" fmla="*/ 0 h 3657600"/>
              <a:gd name="connsiteX6" fmla="*/ 12319462 w 16459201"/>
              <a:gd name="connsiteY6" fmla="*/ 3657600 h 3657600"/>
              <a:gd name="connsiteX7" fmla="*/ 8279477 w 16459201"/>
              <a:gd name="connsiteY7" fmla="*/ 3657600 h 3657600"/>
              <a:gd name="connsiteX8" fmla="*/ 4139739 w 16459201"/>
              <a:gd name="connsiteY8" fmla="*/ 0 h 3657600"/>
              <a:gd name="connsiteX9" fmla="*/ 8179723 w 16459201"/>
              <a:gd name="connsiteY9" fmla="*/ 0 h 3657600"/>
              <a:gd name="connsiteX10" fmla="*/ 8179723 w 16459201"/>
              <a:gd name="connsiteY10" fmla="*/ 3657600 h 3657600"/>
              <a:gd name="connsiteX11" fmla="*/ 4139739 w 16459201"/>
              <a:gd name="connsiteY11" fmla="*/ 3657600 h 3657600"/>
              <a:gd name="connsiteX12" fmla="*/ 0 w 16459201"/>
              <a:gd name="connsiteY12" fmla="*/ 0 h 3657600"/>
              <a:gd name="connsiteX13" fmla="*/ 4039986 w 16459201"/>
              <a:gd name="connsiteY13" fmla="*/ 0 h 3657600"/>
              <a:gd name="connsiteX14" fmla="*/ 4039986 w 16459201"/>
              <a:gd name="connsiteY14" fmla="*/ 3657600 h 3657600"/>
              <a:gd name="connsiteX15" fmla="*/ 0 w 16459201"/>
              <a:gd name="connsiteY1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459201" h="3657600">
                <a:moveTo>
                  <a:pt x="12419215" y="0"/>
                </a:moveTo>
                <a:lnTo>
                  <a:pt x="16459201" y="0"/>
                </a:lnTo>
                <a:lnTo>
                  <a:pt x="16459201" y="3657600"/>
                </a:lnTo>
                <a:lnTo>
                  <a:pt x="12419215" y="3657600"/>
                </a:lnTo>
                <a:close/>
                <a:moveTo>
                  <a:pt x="8279477" y="0"/>
                </a:moveTo>
                <a:lnTo>
                  <a:pt x="12319462" y="0"/>
                </a:lnTo>
                <a:lnTo>
                  <a:pt x="12319462" y="3657600"/>
                </a:lnTo>
                <a:lnTo>
                  <a:pt x="8279477" y="3657600"/>
                </a:lnTo>
                <a:close/>
                <a:moveTo>
                  <a:pt x="4139739" y="0"/>
                </a:moveTo>
                <a:lnTo>
                  <a:pt x="8179723" y="0"/>
                </a:lnTo>
                <a:lnTo>
                  <a:pt x="8179723" y="3657600"/>
                </a:lnTo>
                <a:lnTo>
                  <a:pt x="4139739" y="3657600"/>
                </a:lnTo>
                <a:close/>
                <a:moveTo>
                  <a:pt x="0" y="0"/>
                </a:moveTo>
                <a:lnTo>
                  <a:pt x="4039986" y="0"/>
                </a:lnTo>
                <a:lnTo>
                  <a:pt x="4039986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38100">
            <a:noFill/>
          </a:ln>
        </p:spPr>
      </p:sp>
    </p:spTree>
    <p:extLst>
      <p:ext uri="{BB962C8B-B14F-4D97-AF65-F5344CB8AC3E}">
        <p14:creationId xmlns:p14="http://schemas.microsoft.com/office/powerpoint/2010/main" val="1553322723"/>
      </p:ext>
    </p:extLst>
  </p:cSld>
  <p:clrMapOvr>
    <a:masterClrMapping/>
  </p:clrMapOvr>
  <p:transition spd="slow">
    <p:cover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1"/>
          <p:cNvSpPr>
            <a:spLocks noGrp="1"/>
          </p:cNvSpPr>
          <p:nvPr>
            <p:ph type="pic" sz="quarter" idx="13"/>
          </p:nvPr>
        </p:nvSpPr>
        <p:spPr>
          <a:xfrm>
            <a:off x="1108363" y="-1"/>
            <a:ext cx="2216727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2"/>
          <p:cNvSpPr>
            <a:spLocks noGrp="1"/>
          </p:cNvSpPr>
          <p:nvPr>
            <p:ph type="pic" sz="quarter" idx="14"/>
          </p:nvPr>
        </p:nvSpPr>
        <p:spPr>
          <a:xfrm>
            <a:off x="2216727" y="1142999"/>
            <a:ext cx="2216727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3"/>
          <p:cNvSpPr>
            <a:spLocks noGrp="1"/>
          </p:cNvSpPr>
          <p:nvPr>
            <p:ph type="pic" sz="quarter" idx="15"/>
          </p:nvPr>
        </p:nvSpPr>
        <p:spPr>
          <a:xfrm>
            <a:off x="3325093" y="2285999"/>
            <a:ext cx="2216727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4"/>
          <p:cNvSpPr>
            <a:spLocks noGrp="1"/>
          </p:cNvSpPr>
          <p:nvPr>
            <p:ph type="pic" sz="quarter" idx="17"/>
          </p:nvPr>
        </p:nvSpPr>
        <p:spPr>
          <a:xfrm>
            <a:off x="4433457" y="3428999"/>
            <a:ext cx="2216727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83316287"/>
      </p:ext>
    </p:extLst>
  </p:cSld>
  <p:clrMapOvr>
    <a:masterClrMapping/>
  </p:clrMapOvr>
  <p:transition spd="slow">
    <p:cover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08367" y="1143003"/>
            <a:ext cx="3325092" cy="4572000"/>
          </a:xfrm>
          <a:custGeom>
            <a:avLst/>
            <a:gdLst>
              <a:gd name="connsiteX0" fmla="*/ 0 w 5486402"/>
              <a:gd name="connsiteY0" fmla="*/ 0 h 7315200"/>
              <a:gd name="connsiteX1" fmla="*/ 3657600 w 5486402"/>
              <a:gd name="connsiteY1" fmla="*/ 0 h 7315200"/>
              <a:gd name="connsiteX2" fmla="*/ 3657600 w 5486402"/>
              <a:gd name="connsiteY2" fmla="*/ 914400 h 7315200"/>
              <a:gd name="connsiteX3" fmla="*/ 4572001 w 5486402"/>
              <a:gd name="connsiteY3" fmla="*/ 914400 h 7315200"/>
              <a:gd name="connsiteX4" fmla="*/ 4572001 w 5486402"/>
              <a:gd name="connsiteY4" fmla="*/ 1828800 h 7315200"/>
              <a:gd name="connsiteX5" fmla="*/ 5486402 w 5486402"/>
              <a:gd name="connsiteY5" fmla="*/ 1828800 h 7315200"/>
              <a:gd name="connsiteX6" fmla="*/ 5486402 w 5486402"/>
              <a:gd name="connsiteY6" fmla="*/ 7315200 h 7315200"/>
              <a:gd name="connsiteX7" fmla="*/ 1828802 w 5486402"/>
              <a:gd name="connsiteY7" fmla="*/ 7315200 h 7315200"/>
              <a:gd name="connsiteX8" fmla="*/ 1828802 w 5486402"/>
              <a:gd name="connsiteY8" fmla="*/ 6400800 h 7315200"/>
              <a:gd name="connsiteX9" fmla="*/ 914401 w 5486402"/>
              <a:gd name="connsiteY9" fmla="*/ 6400800 h 7315200"/>
              <a:gd name="connsiteX10" fmla="*/ 914401 w 5486402"/>
              <a:gd name="connsiteY10" fmla="*/ 5486400 h 7315200"/>
              <a:gd name="connsiteX11" fmla="*/ 0 w 5486402"/>
              <a:gd name="connsiteY11" fmla="*/ 548640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86402" h="7315200">
                <a:moveTo>
                  <a:pt x="0" y="0"/>
                </a:moveTo>
                <a:lnTo>
                  <a:pt x="3657600" y="0"/>
                </a:lnTo>
                <a:lnTo>
                  <a:pt x="3657600" y="914400"/>
                </a:lnTo>
                <a:lnTo>
                  <a:pt x="4572001" y="914400"/>
                </a:lnTo>
                <a:lnTo>
                  <a:pt x="4572001" y="1828800"/>
                </a:lnTo>
                <a:lnTo>
                  <a:pt x="5486402" y="1828800"/>
                </a:lnTo>
                <a:lnTo>
                  <a:pt x="5486402" y="7315200"/>
                </a:lnTo>
                <a:lnTo>
                  <a:pt x="1828802" y="7315200"/>
                </a:lnTo>
                <a:lnTo>
                  <a:pt x="1828802" y="6400800"/>
                </a:lnTo>
                <a:lnTo>
                  <a:pt x="914401" y="6400800"/>
                </a:lnTo>
                <a:lnTo>
                  <a:pt x="914401" y="548640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7150">
            <a:gradFill flip="none" rotWithShape="1"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5"/>
                </a:gs>
              </a:gsLst>
              <a:lin ang="16200000" scaled="1"/>
              <a:tileRect/>
            </a:gradFill>
          </a:ln>
        </p:spPr>
      </p:sp>
    </p:spTree>
    <p:extLst>
      <p:ext uri="{BB962C8B-B14F-4D97-AF65-F5344CB8AC3E}">
        <p14:creationId xmlns:p14="http://schemas.microsoft.com/office/powerpoint/2010/main" val="4068019036"/>
      </p:ext>
    </p:extLst>
  </p:cSld>
  <p:clrMapOvr>
    <a:masterClrMapping/>
  </p:clrMapOvr>
  <p:transition spd="slow">
    <p:cover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3455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08526400"/>
      </p:ext>
    </p:extLst>
  </p:cSld>
  <p:clrMapOvr>
    <a:masterClrMapping/>
  </p:clrMapOvr>
  <p:transition spd="slow">
    <p:cover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0" y="-3138815"/>
            <a:ext cx="6105968" cy="6277629"/>
          </a:xfrm>
          <a:custGeom>
            <a:avLst/>
            <a:gdLst>
              <a:gd name="connsiteX0" fmla="*/ 5469773 w 10936224"/>
              <a:gd name="connsiteY0" fmla="*/ 7358141 h 10902963"/>
              <a:gd name="connsiteX1" fmla="*/ 7260472 w 10936224"/>
              <a:gd name="connsiteY1" fmla="*/ 9148840 h 10902963"/>
              <a:gd name="connsiteX2" fmla="*/ 5506349 w 10936224"/>
              <a:gd name="connsiteY2" fmla="*/ 10902963 h 10902963"/>
              <a:gd name="connsiteX3" fmla="*/ 5433197 w 10936224"/>
              <a:gd name="connsiteY3" fmla="*/ 10902963 h 10902963"/>
              <a:gd name="connsiteX4" fmla="*/ 3679073 w 10936224"/>
              <a:gd name="connsiteY4" fmla="*/ 9148840 h 10902963"/>
              <a:gd name="connsiteX5" fmla="*/ 7309311 w 10936224"/>
              <a:gd name="connsiteY5" fmla="*/ 5518605 h 10902963"/>
              <a:gd name="connsiteX6" fmla="*/ 9100010 w 10936224"/>
              <a:gd name="connsiteY6" fmla="*/ 7309304 h 10902963"/>
              <a:gd name="connsiteX7" fmla="*/ 7309311 w 10936224"/>
              <a:gd name="connsiteY7" fmla="*/ 9100003 h 10902963"/>
              <a:gd name="connsiteX8" fmla="*/ 5518611 w 10936224"/>
              <a:gd name="connsiteY8" fmla="*/ 7309304 h 10902963"/>
              <a:gd name="connsiteX9" fmla="*/ 3630237 w 10936224"/>
              <a:gd name="connsiteY9" fmla="*/ 5518605 h 10902963"/>
              <a:gd name="connsiteX10" fmla="*/ 5420935 w 10936224"/>
              <a:gd name="connsiteY10" fmla="*/ 7309304 h 10902963"/>
              <a:gd name="connsiteX11" fmla="*/ 3630237 w 10936224"/>
              <a:gd name="connsiteY11" fmla="*/ 9100003 h 10902963"/>
              <a:gd name="connsiteX12" fmla="*/ 1839537 w 10936224"/>
              <a:gd name="connsiteY12" fmla="*/ 7309304 h 10902963"/>
              <a:gd name="connsiteX13" fmla="*/ 9148849 w 10936224"/>
              <a:gd name="connsiteY13" fmla="*/ 3679071 h 10902963"/>
              <a:gd name="connsiteX14" fmla="*/ 10936224 w 10936224"/>
              <a:gd name="connsiteY14" fmla="*/ 5466445 h 10902963"/>
              <a:gd name="connsiteX15" fmla="*/ 10936224 w 10936224"/>
              <a:gd name="connsiteY15" fmla="*/ 5473093 h 10902963"/>
              <a:gd name="connsiteX16" fmla="*/ 9148849 w 10936224"/>
              <a:gd name="connsiteY16" fmla="*/ 7260468 h 10902963"/>
              <a:gd name="connsiteX17" fmla="*/ 7358149 w 10936224"/>
              <a:gd name="connsiteY17" fmla="*/ 5469769 h 10902963"/>
              <a:gd name="connsiteX18" fmla="*/ 5469774 w 10936224"/>
              <a:gd name="connsiteY18" fmla="*/ 3679071 h 10902963"/>
              <a:gd name="connsiteX19" fmla="*/ 7260473 w 10936224"/>
              <a:gd name="connsiteY19" fmla="*/ 5469769 h 10902963"/>
              <a:gd name="connsiteX20" fmla="*/ 5469774 w 10936224"/>
              <a:gd name="connsiteY20" fmla="*/ 7260468 h 10902963"/>
              <a:gd name="connsiteX21" fmla="*/ 3679075 w 10936224"/>
              <a:gd name="connsiteY21" fmla="*/ 5469769 h 10902963"/>
              <a:gd name="connsiteX22" fmla="*/ 1790700 w 10936224"/>
              <a:gd name="connsiteY22" fmla="*/ 3679071 h 10902963"/>
              <a:gd name="connsiteX23" fmla="*/ 3581399 w 10936224"/>
              <a:gd name="connsiteY23" fmla="*/ 5469769 h 10902963"/>
              <a:gd name="connsiteX24" fmla="*/ 1790700 w 10936224"/>
              <a:gd name="connsiteY24" fmla="*/ 7260468 h 10902963"/>
              <a:gd name="connsiteX25" fmla="*/ 0 w 10936224"/>
              <a:gd name="connsiteY25" fmla="*/ 5469769 h 10902963"/>
              <a:gd name="connsiteX26" fmla="*/ 7309311 w 10936224"/>
              <a:gd name="connsiteY26" fmla="*/ 1839536 h 10902963"/>
              <a:gd name="connsiteX27" fmla="*/ 9100010 w 10936224"/>
              <a:gd name="connsiteY27" fmla="*/ 3630235 h 10902963"/>
              <a:gd name="connsiteX28" fmla="*/ 7309311 w 10936224"/>
              <a:gd name="connsiteY28" fmla="*/ 5420933 h 10902963"/>
              <a:gd name="connsiteX29" fmla="*/ 5518611 w 10936224"/>
              <a:gd name="connsiteY29" fmla="*/ 3630235 h 10902963"/>
              <a:gd name="connsiteX30" fmla="*/ 3630237 w 10936224"/>
              <a:gd name="connsiteY30" fmla="*/ 1839536 h 10902963"/>
              <a:gd name="connsiteX31" fmla="*/ 5420935 w 10936224"/>
              <a:gd name="connsiteY31" fmla="*/ 3630235 h 10902963"/>
              <a:gd name="connsiteX32" fmla="*/ 3630237 w 10936224"/>
              <a:gd name="connsiteY32" fmla="*/ 5420933 h 10902963"/>
              <a:gd name="connsiteX33" fmla="*/ 1839537 w 10936224"/>
              <a:gd name="connsiteY33" fmla="*/ 3630235 h 10902963"/>
              <a:gd name="connsiteX34" fmla="*/ 5469774 w 10936224"/>
              <a:gd name="connsiteY34" fmla="*/ 0 h 10902963"/>
              <a:gd name="connsiteX35" fmla="*/ 7260473 w 10936224"/>
              <a:gd name="connsiteY35" fmla="*/ 1790699 h 10902963"/>
              <a:gd name="connsiteX36" fmla="*/ 5469774 w 10936224"/>
              <a:gd name="connsiteY36" fmla="*/ 3581398 h 10902963"/>
              <a:gd name="connsiteX37" fmla="*/ 3679074 w 10936224"/>
              <a:gd name="connsiteY37" fmla="*/ 1790699 h 1090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36224" h="10902963">
                <a:moveTo>
                  <a:pt x="5469773" y="7358141"/>
                </a:moveTo>
                <a:lnTo>
                  <a:pt x="7260472" y="9148840"/>
                </a:lnTo>
                <a:lnTo>
                  <a:pt x="5506349" y="10902963"/>
                </a:lnTo>
                <a:lnTo>
                  <a:pt x="5433197" y="10902963"/>
                </a:lnTo>
                <a:lnTo>
                  <a:pt x="3679073" y="9148840"/>
                </a:lnTo>
                <a:close/>
                <a:moveTo>
                  <a:pt x="7309311" y="5518605"/>
                </a:moveTo>
                <a:lnTo>
                  <a:pt x="9100010" y="7309304"/>
                </a:lnTo>
                <a:lnTo>
                  <a:pt x="7309311" y="9100003"/>
                </a:lnTo>
                <a:lnTo>
                  <a:pt x="5518611" y="7309304"/>
                </a:lnTo>
                <a:close/>
                <a:moveTo>
                  <a:pt x="3630237" y="5518605"/>
                </a:moveTo>
                <a:lnTo>
                  <a:pt x="5420935" y="7309304"/>
                </a:lnTo>
                <a:lnTo>
                  <a:pt x="3630237" y="9100003"/>
                </a:lnTo>
                <a:lnTo>
                  <a:pt x="1839537" y="7309304"/>
                </a:lnTo>
                <a:close/>
                <a:moveTo>
                  <a:pt x="9148849" y="3679071"/>
                </a:moveTo>
                <a:lnTo>
                  <a:pt x="10936224" y="5466445"/>
                </a:lnTo>
                <a:lnTo>
                  <a:pt x="10936224" y="5473093"/>
                </a:lnTo>
                <a:lnTo>
                  <a:pt x="9148849" y="7260468"/>
                </a:lnTo>
                <a:lnTo>
                  <a:pt x="7358149" y="5469769"/>
                </a:lnTo>
                <a:close/>
                <a:moveTo>
                  <a:pt x="5469774" y="3679071"/>
                </a:moveTo>
                <a:lnTo>
                  <a:pt x="7260473" y="5469769"/>
                </a:lnTo>
                <a:lnTo>
                  <a:pt x="5469774" y="7260468"/>
                </a:lnTo>
                <a:lnTo>
                  <a:pt x="3679075" y="5469769"/>
                </a:lnTo>
                <a:close/>
                <a:moveTo>
                  <a:pt x="1790700" y="3679071"/>
                </a:moveTo>
                <a:lnTo>
                  <a:pt x="3581399" y="5469769"/>
                </a:lnTo>
                <a:lnTo>
                  <a:pt x="1790700" y="7260468"/>
                </a:lnTo>
                <a:lnTo>
                  <a:pt x="0" y="5469769"/>
                </a:lnTo>
                <a:close/>
                <a:moveTo>
                  <a:pt x="7309311" y="1839536"/>
                </a:moveTo>
                <a:lnTo>
                  <a:pt x="9100010" y="3630235"/>
                </a:lnTo>
                <a:lnTo>
                  <a:pt x="7309311" y="5420933"/>
                </a:lnTo>
                <a:lnTo>
                  <a:pt x="5518611" y="3630235"/>
                </a:lnTo>
                <a:close/>
                <a:moveTo>
                  <a:pt x="3630237" y="1839536"/>
                </a:moveTo>
                <a:lnTo>
                  <a:pt x="5420935" y="3630235"/>
                </a:lnTo>
                <a:lnTo>
                  <a:pt x="3630237" y="5420933"/>
                </a:lnTo>
                <a:lnTo>
                  <a:pt x="1839537" y="3630235"/>
                </a:lnTo>
                <a:close/>
                <a:moveTo>
                  <a:pt x="5469774" y="0"/>
                </a:moveTo>
                <a:lnTo>
                  <a:pt x="7260473" y="1790699"/>
                </a:lnTo>
                <a:lnTo>
                  <a:pt x="5469774" y="3581398"/>
                </a:lnTo>
                <a:lnTo>
                  <a:pt x="3679074" y="1790699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254646748"/>
      </p:ext>
    </p:extLst>
  </p:cSld>
  <p:clrMapOvr>
    <a:masterClrMapping/>
  </p:clrMapOvr>
  <p:transition spd="slow">
    <p:cover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674626" y="1143003"/>
            <a:ext cx="4400204" cy="4537710"/>
          </a:xfrm>
          <a:custGeom>
            <a:avLst/>
            <a:gdLst>
              <a:gd name="connsiteX0" fmla="*/ 5469706 w 7260336"/>
              <a:gd name="connsiteY0" fmla="*/ 3679004 h 7260336"/>
              <a:gd name="connsiteX1" fmla="*/ 7260336 w 7260336"/>
              <a:gd name="connsiteY1" fmla="*/ 5469634 h 7260336"/>
              <a:gd name="connsiteX2" fmla="*/ 7260336 w 7260336"/>
              <a:gd name="connsiteY2" fmla="*/ 5469772 h 7260336"/>
              <a:gd name="connsiteX3" fmla="*/ 5469772 w 7260336"/>
              <a:gd name="connsiteY3" fmla="*/ 7260336 h 7260336"/>
              <a:gd name="connsiteX4" fmla="*/ 5469640 w 7260336"/>
              <a:gd name="connsiteY4" fmla="*/ 7260336 h 7260336"/>
              <a:gd name="connsiteX5" fmla="*/ 3679006 w 7260336"/>
              <a:gd name="connsiteY5" fmla="*/ 5469703 h 7260336"/>
              <a:gd name="connsiteX6" fmla="*/ 1790631 w 7260336"/>
              <a:gd name="connsiteY6" fmla="*/ 3679004 h 7260336"/>
              <a:gd name="connsiteX7" fmla="*/ 3581330 w 7260336"/>
              <a:gd name="connsiteY7" fmla="*/ 5469703 h 7260336"/>
              <a:gd name="connsiteX8" fmla="*/ 1790697 w 7260336"/>
              <a:gd name="connsiteY8" fmla="*/ 7260336 h 7260336"/>
              <a:gd name="connsiteX9" fmla="*/ 1790565 w 7260336"/>
              <a:gd name="connsiteY9" fmla="*/ 7260336 h 7260336"/>
              <a:gd name="connsiteX10" fmla="*/ 0 w 7260336"/>
              <a:gd name="connsiteY10" fmla="*/ 5469772 h 7260336"/>
              <a:gd name="connsiteX11" fmla="*/ 0 w 7260336"/>
              <a:gd name="connsiteY11" fmla="*/ 5469634 h 7260336"/>
              <a:gd name="connsiteX12" fmla="*/ 3630169 w 7260336"/>
              <a:gd name="connsiteY12" fmla="*/ 1839469 h 7260336"/>
              <a:gd name="connsiteX13" fmla="*/ 5420868 w 7260336"/>
              <a:gd name="connsiteY13" fmla="*/ 3630168 h 7260336"/>
              <a:gd name="connsiteX14" fmla="*/ 3630169 w 7260336"/>
              <a:gd name="connsiteY14" fmla="*/ 5420867 h 7260336"/>
              <a:gd name="connsiteX15" fmla="*/ 1839469 w 7260336"/>
              <a:gd name="connsiteY15" fmla="*/ 3630168 h 7260336"/>
              <a:gd name="connsiteX16" fmla="*/ 5469640 w 7260336"/>
              <a:gd name="connsiteY16" fmla="*/ 0 h 7260336"/>
              <a:gd name="connsiteX17" fmla="*/ 5469772 w 7260336"/>
              <a:gd name="connsiteY17" fmla="*/ 0 h 7260336"/>
              <a:gd name="connsiteX18" fmla="*/ 7260336 w 7260336"/>
              <a:gd name="connsiteY18" fmla="*/ 1790565 h 7260336"/>
              <a:gd name="connsiteX19" fmla="*/ 7260336 w 7260336"/>
              <a:gd name="connsiteY19" fmla="*/ 1790703 h 7260336"/>
              <a:gd name="connsiteX20" fmla="*/ 5469706 w 7260336"/>
              <a:gd name="connsiteY20" fmla="*/ 3581332 h 7260336"/>
              <a:gd name="connsiteX21" fmla="*/ 3679006 w 7260336"/>
              <a:gd name="connsiteY21" fmla="*/ 1790634 h 7260336"/>
              <a:gd name="connsiteX22" fmla="*/ 1790565 w 7260336"/>
              <a:gd name="connsiteY22" fmla="*/ 0 h 7260336"/>
              <a:gd name="connsiteX23" fmla="*/ 1790697 w 7260336"/>
              <a:gd name="connsiteY23" fmla="*/ 0 h 7260336"/>
              <a:gd name="connsiteX24" fmla="*/ 3581330 w 7260336"/>
              <a:gd name="connsiteY24" fmla="*/ 1790634 h 7260336"/>
              <a:gd name="connsiteX25" fmla="*/ 1790631 w 7260336"/>
              <a:gd name="connsiteY25" fmla="*/ 3581332 h 7260336"/>
              <a:gd name="connsiteX26" fmla="*/ 0 w 7260336"/>
              <a:gd name="connsiteY26" fmla="*/ 1790703 h 7260336"/>
              <a:gd name="connsiteX27" fmla="*/ 0 w 7260336"/>
              <a:gd name="connsiteY27" fmla="*/ 1790565 h 7260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260336" h="7260336">
                <a:moveTo>
                  <a:pt x="5469706" y="3679004"/>
                </a:moveTo>
                <a:lnTo>
                  <a:pt x="7260336" y="5469634"/>
                </a:lnTo>
                <a:lnTo>
                  <a:pt x="7260336" y="5469772"/>
                </a:lnTo>
                <a:lnTo>
                  <a:pt x="5469772" y="7260336"/>
                </a:lnTo>
                <a:lnTo>
                  <a:pt x="5469640" y="7260336"/>
                </a:lnTo>
                <a:lnTo>
                  <a:pt x="3679006" y="5469703"/>
                </a:lnTo>
                <a:close/>
                <a:moveTo>
                  <a:pt x="1790631" y="3679004"/>
                </a:moveTo>
                <a:lnTo>
                  <a:pt x="3581330" y="5469703"/>
                </a:lnTo>
                <a:lnTo>
                  <a:pt x="1790697" y="7260336"/>
                </a:lnTo>
                <a:lnTo>
                  <a:pt x="1790565" y="7260336"/>
                </a:lnTo>
                <a:lnTo>
                  <a:pt x="0" y="5469772"/>
                </a:lnTo>
                <a:lnTo>
                  <a:pt x="0" y="5469634"/>
                </a:lnTo>
                <a:close/>
                <a:moveTo>
                  <a:pt x="3630169" y="1839469"/>
                </a:moveTo>
                <a:lnTo>
                  <a:pt x="5420868" y="3630168"/>
                </a:lnTo>
                <a:lnTo>
                  <a:pt x="3630169" y="5420867"/>
                </a:lnTo>
                <a:lnTo>
                  <a:pt x="1839469" y="3630168"/>
                </a:lnTo>
                <a:close/>
                <a:moveTo>
                  <a:pt x="5469640" y="0"/>
                </a:moveTo>
                <a:lnTo>
                  <a:pt x="5469772" y="0"/>
                </a:lnTo>
                <a:lnTo>
                  <a:pt x="7260336" y="1790565"/>
                </a:lnTo>
                <a:lnTo>
                  <a:pt x="7260336" y="1790703"/>
                </a:lnTo>
                <a:lnTo>
                  <a:pt x="5469706" y="3581332"/>
                </a:lnTo>
                <a:lnTo>
                  <a:pt x="3679006" y="1790634"/>
                </a:lnTo>
                <a:close/>
                <a:moveTo>
                  <a:pt x="1790565" y="0"/>
                </a:moveTo>
                <a:lnTo>
                  <a:pt x="1790697" y="0"/>
                </a:lnTo>
                <a:lnTo>
                  <a:pt x="3581330" y="1790634"/>
                </a:lnTo>
                <a:lnTo>
                  <a:pt x="1790631" y="3581332"/>
                </a:lnTo>
                <a:lnTo>
                  <a:pt x="0" y="1790703"/>
                </a:lnTo>
                <a:lnTo>
                  <a:pt x="0" y="1790565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4012741548"/>
      </p:ext>
    </p:extLst>
  </p:cSld>
  <p:clrMapOvr>
    <a:masterClrMapping/>
  </p:clrMapOvr>
  <p:transition spd="slow">
    <p:cover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5" y="1142999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828849" y="2296384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932217" y="1142999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652702" y="2296384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756072" y="1142999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10656107"/>
      </p:ext>
    </p:extLst>
  </p:cSld>
  <p:clrMapOvr>
    <a:masterClrMapping/>
  </p:clrMapOvr>
  <p:transition spd="slow">
    <p:cover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1"/>
          <p:cNvSpPr>
            <a:spLocks noGrp="1"/>
          </p:cNvSpPr>
          <p:nvPr>
            <p:ph type="pic" sz="quarter" idx="13"/>
          </p:nvPr>
        </p:nvSpPr>
        <p:spPr>
          <a:xfrm>
            <a:off x="1108366" y="1143000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2"/>
          <p:cNvSpPr>
            <a:spLocks noGrp="1"/>
          </p:cNvSpPr>
          <p:nvPr>
            <p:ph type="pic" sz="quarter" idx="14"/>
          </p:nvPr>
        </p:nvSpPr>
        <p:spPr>
          <a:xfrm>
            <a:off x="3020294" y="1143000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3"/>
          <p:cNvSpPr>
            <a:spLocks noGrp="1"/>
          </p:cNvSpPr>
          <p:nvPr>
            <p:ph type="pic" sz="quarter" idx="15"/>
          </p:nvPr>
        </p:nvSpPr>
        <p:spPr>
          <a:xfrm>
            <a:off x="4932222" y="1143000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4"/>
          <p:cNvSpPr>
            <a:spLocks noGrp="1"/>
          </p:cNvSpPr>
          <p:nvPr>
            <p:ph type="pic" sz="quarter" idx="16"/>
          </p:nvPr>
        </p:nvSpPr>
        <p:spPr>
          <a:xfrm>
            <a:off x="6844146" y="1143000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5"/>
          <p:cNvSpPr>
            <a:spLocks noGrp="1"/>
          </p:cNvSpPr>
          <p:nvPr>
            <p:ph type="pic" sz="quarter" idx="17"/>
          </p:nvPr>
        </p:nvSpPr>
        <p:spPr>
          <a:xfrm>
            <a:off x="8756074" y="1143000"/>
            <a:ext cx="2327564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260155806"/>
      </p:ext>
    </p:extLst>
  </p:cSld>
  <p:clrMapOvr>
    <a:masterClrMapping/>
  </p:clrMapOvr>
  <p:transition spd="slow">
    <p:cover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2223234" y="3490044"/>
            <a:ext cx="2172393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38105" y="2340338"/>
            <a:ext cx="2172393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223234" y="1190629"/>
            <a:ext cx="2172393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1108363" y="2340338"/>
            <a:ext cx="2172393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372026976"/>
      </p:ext>
    </p:extLst>
  </p:cSld>
  <p:clrMapOvr>
    <a:masterClrMapping/>
  </p:clrMapOvr>
  <p:transition spd="slow">
    <p:cover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683433" y="1177290"/>
            <a:ext cx="4400204" cy="4537710"/>
          </a:xfrm>
          <a:custGeom>
            <a:avLst/>
            <a:gdLst>
              <a:gd name="connsiteX0" fmla="*/ 3630168 w 7260336"/>
              <a:gd name="connsiteY0" fmla="*/ 3679004 h 7260336"/>
              <a:gd name="connsiteX1" fmla="*/ 5420867 w 7260336"/>
              <a:gd name="connsiteY1" fmla="*/ 5469703 h 7260336"/>
              <a:gd name="connsiteX2" fmla="*/ 3630234 w 7260336"/>
              <a:gd name="connsiteY2" fmla="*/ 7260336 h 7260336"/>
              <a:gd name="connsiteX3" fmla="*/ 3630102 w 7260336"/>
              <a:gd name="connsiteY3" fmla="*/ 7260336 h 7260336"/>
              <a:gd name="connsiteX4" fmla="*/ 1839468 w 7260336"/>
              <a:gd name="connsiteY4" fmla="*/ 5469703 h 7260336"/>
              <a:gd name="connsiteX5" fmla="*/ 5469706 w 7260336"/>
              <a:gd name="connsiteY5" fmla="*/ 1839469 h 7260336"/>
              <a:gd name="connsiteX6" fmla="*/ 7260336 w 7260336"/>
              <a:gd name="connsiteY6" fmla="*/ 3630099 h 7260336"/>
              <a:gd name="connsiteX7" fmla="*/ 7260336 w 7260336"/>
              <a:gd name="connsiteY7" fmla="*/ 3630237 h 7260336"/>
              <a:gd name="connsiteX8" fmla="*/ 5469706 w 7260336"/>
              <a:gd name="connsiteY8" fmla="*/ 5420867 h 7260336"/>
              <a:gd name="connsiteX9" fmla="*/ 3679006 w 7260336"/>
              <a:gd name="connsiteY9" fmla="*/ 3630168 h 7260336"/>
              <a:gd name="connsiteX10" fmla="*/ 1790631 w 7260336"/>
              <a:gd name="connsiteY10" fmla="*/ 1839469 h 7260336"/>
              <a:gd name="connsiteX11" fmla="*/ 3581330 w 7260336"/>
              <a:gd name="connsiteY11" fmla="*/ 3630168 h 7260336"/>
              <a:gd name="connsiteX12" fmla="*/ 1790631 w 7260336"/>
              <a:gd name="connsiteY12" fmla="*/ 5420867 h 7260336"/>
              <a:gd name="connsiteX13" fmla="*/ 0 w 7260336"/>
              <a:gd name="connsiteY13" fmla="*/ 3630237 h 7260336"/>
              <a:gd name="connsiteX14" fmla="*/ 0 w 7260336"/>
              <a:gd name="connsiteY14" fmla="*/ 3630099 h 7260336"/>
              <a:gd name="connsiteX15" fmla="*/ 3630102 w 7260336"/>
              <a:gd name="connsiteY15" fmla="*/ 0 h 7260336"/>
              <a:gd name="connsiteX16" fmla="*/ 3630234 w 7260336"/>
              <a:gd name="connsiteY16" fmla="*/ 0 h 7260336"/>
              <a:gd name="connsiteX17" fmla="*/ 5420867 w 7260336"/>
              <a:gd name="connsiteY17" fmla="*/ 1790633 h 7260336"/>
              <a:gd name="connsiteX18" fmla="*/ 3630168 w 7260336"/>
              <a:gd name="connsiteY18" fmla="*/ 3581332 h 7260336"/>
              <a:gd name="connsiteX19" fmla="*/ 1839468 w 7260336"/>
              <a:gd name="connsiteY19" fmla="*/ 1790633 h 7260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60336" h="7260336">
                <a:moveTo>
                  <a:pt x="3630168" y="3679004"/>
                </a:moveTo>
                <a:lnTo>
                  <a:pt x="5420867" y="5469703"/>
                </a:lnTo>
                <a:lnTo>
                  <a:pt x="3630234" y="7260336"/>
                </a:lnTo>
                <a:lnTo>
                  <a:pt x="3630102" y="7260336"/>
                </a:lnTo>
                <a:lnTo>
                  <a:pt x="1839468" y="5469703"/>
                </a:lnTo>
                <a:close/>
                <a:moveTo>
                  <a:pt x="5469706" y="1839469"/>
                </a:moveTo>
                <a:lnTo>
                  <a:pt x="7260336" y="3630099"/>
                </a:lnTo>
                <a:lnTo>
                  <a:pt x="7260336" y="3630237"/>
                </a:lnTo>
                <a:lnTo>
                  <a:pt x="5469706" y="5420867"/>
                </a:lnTo>
                <a:lnTo>
                  <a:pt x="3679006" y="3630168"/>
                </a:lnTo>
                <a:close/>
                <a:moveTo>
                  <a:pt x="1790631" y="1839469"/>
                </a:moveTo>
                <a:lnTo>
                  <a:pt x="3581330" y="3630168"/>
                </a:lnTo>
                <a:lnTo>
                  <a:pt x="1790631" y="5420867"/>
                </a:lnTo>
                <a:lnTo>
                  <a:pt x="0" y="3630237"/>
                </a:lnTo>
                <a:lnTo>
                  <a:pt x="0" y="3630099"/>
                </a:lnTo>
                <a:close/>
                <a:moveTo>
                  <a:pt x="3630102" y="0"/>
                </a:moveTo>
                <a:lnTo>
                  <a:pt x="3630234" y="0"/>
                </a:lnTo>
                <a:lnTo>
                  <a:pt x="5420867" y="1790633"/>
                </a:lnTo>
                <a:lnTo>
                  <a:pt x="3630168" y="3581332"/>
                </a:lnTo>
                <a:lnTo>
                  <a:pt x="1839468" y="1790633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3041502261"/>
      </p:ext>
    </p:extLst>
  </p:cSld>
  <p:clrMapOvr>
    <a:masterClrMapping/>
  </p:clrMapOvr>
  <p:transition spd="slow">
    <p:cover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2" y="324"/>
            <a:ext cx="6096001" cy="685767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224328927"/>
      </p:ext>
    </p:extLst>
  </p:cSld>
  <p:clrMapOvr>
    <a:masterClrMapping/>
  </p:clrMapOvr>
  <p:transition spd="slow">
    <p:cover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2" y="324"/>
            <a:ext cx="6096001" cy="685767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60124535"/>
      </p:ext>
    </p:extLst>
  </p:cSld>
  <p:clrMapOvr>
    <a:masterClrMapping/>
  </p:clrMapOvr>
  <p:transition spd="slow">
    <p:cover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7076861" y="1965836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9847814" y="1966257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8462336" y="1143000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6" name="Picture Placeholder 23"/>
          <p:cNvSpPr>
            <a:spLocks noGrp="1"/>
          </p:cNvSpPr>
          <p:nvPr>
            <p:ph type="pic" sz="quarter" idx="16"/>
          </p:nvPr>
        </p:nvSpPr>
        <p:spPr>
          <a:xfrm>
            <a:off x="8462336" y="4440558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8" name="Picture Placeholder 24"/>
          <p:cNvSpPr>
            <a:spLocks noGrp="1"/>
          </p:cNvSpPr>
          <p:nvPr>
            <p:ph type="pic" sz="quarter" idx="17"/>
          </p:nvPr>
        </p:nvSpPr>
        <p:spPr>
          <a:xfrm>
            <a:off x="9847814" y="3615932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9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8462336" y="2790829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0" name="Picture Placeholder 26"/>
          <p:cNvSpPr>
            <a:spLocks noGrp="1"/>
          </p:cNvSpPr>
          <p:nvPr>
            <p:ph type="pic" sz="quarter" idx="19"/>
          </p:nvPr>
        </p:nvSpPr>
        <p:spPr>
          <a:xfrm>
            <a:off x="7076861" y="3617724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534808281"/>
      </p:ext>
    </p:extLst>
  </p:cSld>
  <p:clrMapOvr>
    <a:masterClrMapping/>
  </p:clrMapOvr>
  <p:transition spd="slow">
    <p:cover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-1" y="1143002"/>
            <a:ext cx="2382982" cy="24574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2452254" y="1143002"/>
            <a:ext cx="2382982" cy="24574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904508" y="1143002"/>
            <a:ext cx="2382982" cy="24574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7356763" y="1143002"/>
            <a:ext cx="2382982" cy="24574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9809017" y="1143002"/>
            <a:ext cx="2382982" cy="24574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295853544"/>
      </p:ext>
    </p:extLst>
  </p:cSld>
  <p:clrMapOvr>
    <a:masterClrMapping/>
  </p:clrMapOvr>
  <p:transition spd="slow">
    <p:cover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2452254" y="0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904508" y="0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7356763" y="0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9809017" y="0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679643"/>
      </p:ext>
    </p:extLst>
  </p:cSld>
  <p:clrMapOvr>
    <a:masterClrMapping/>
  </p:clrMapOvr>
  <p:transition spd="slow">
    <p:cover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2" y="4"/>
            <a:ext cx="12191999" cy="3428999"/>
          </a:xfrm>
          <a:custGeom>
            <a:avLst/>
            <a:gdLst>
              <a:gd name="connsiteX0" fmla="*/ 16184879 w 20116799"/>
              <a:gd name="connsiteY0" fmla="*/ 0 h 5536430"/>
              <a:gd name="connsiteX1" fmla="*/ 20116799 w 20116799"/>
              <a:gd name="connsiteY1" fmla="*/ 0 h 5536430"/>
              <a:gd name="connsiteX2" fmla="*/ 20116799 w 20116799"/>
              <a:gd name="connsiteY2" fmla="*/ 5536430 h 5536430"/>
              <a:gd name="connsiteX3" fmla="*/ 16184879 w 20116799"/>
              <a:gd name="connsiteY3" fmla="*/ 5536430 h 5536430"/>
              <a:gd name="connsiteX4" fmla="*/ 12138659 w 20116799"/>
              <a:gd name="connsiteY4" fmla="*/ 0 h 5536430"/>
              <a:gd name="connsiteX5" fmla="*/ 16070579 w 20116799"/>
              <a:gd name="connsiteY5" fmla="*/ 0 h 5536430"/>
              <a:gd name="connsiteX6" fmla="*/ 16070579 w 20116799"/>
              <a:gd name="connsiteY6" fmla="*/ 5536430 h 5536430"/>
              <a:gd name="connsiteX7" fmla="*/ 12138659 w 20116799"/>
              <a:gd name="connsiteY7" fmla="*/ 5536430 h 5536430"/>
              <a:gd name="connsiteX8" fmla="*/ 8092441 w 20116799"/>
              <a:gd name="connsiteY8" fmla="*/ 0 h 5536430"/>
              <a:gd name="connsiteX9" fmla="*/ 12024359 w 20116799"/>
              <a:gd name="connsiteY9" fmla="*/ 0 h 5536430"/>
              <a:gd name="connsiteX10" fmla="*/ 12024359 w 20116799"/>
              <a:gd name="connsiteY10" fmla="*/ 5536430 h 5536430"/>
              <a:gd name="connsiteX11" fmla="*/ 8092441 w 20116799"/>
              <a:gd name="connsiteY11" fmla="*/ 5536430 h 5536430"/>
              <a:gd name="connsiteX12" fmla="*/ 4046220 w 20116799"/>
              <a:gd name="connsiteY12" fmla="*/ 0 h 5536430"/>
              <a:gd name="connsiteX13" fmla="*/ 7978142 w 20116799"/>
              <a:gd name="connsiteY13" fmla="*/ 0 h 5536430"/>
              <a:gd name="connsiteX14" fmla="*/ 7978142 w 20116799"/>
              <a:gd name="connsiteY14" fmla="*/ 5536430 h 5536430"/>
              <a:gd name="connsiteX15" fmla="*/ 4046220 w 20116799"/>
              <a:gd name="connsiteY15" fmla="*/ 5536430 h 5536430"/>
              <a:gd name="connsiteX16" fmla="*/ 0 w 20116799"/>
              <a:gd name="connsiteY16" fmla="*/ 0 h 5536430"/>
              <a:gd name="connsiteX17" fmla="*/ 3931920 w 20116799"/>
              <a:gd name="connsiteY17" fmla="*/ 0 h 5536430"/>
              <a:gd name="connsiteX18" fmla="*/ 3931920 w 20116799"/>
              <a:gd name="connsiteY18" fmla="*/ 5536430 h 5536430"/>
              <a:gd name="connsiteX19" fmla="*/ 0 w 20116799"/>
              <a:gd name="connsiteY19" fmla="*/ 5536430 h 55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116799" h="5536430">
                <a:moveTo>
                  <a:pt x="16184879" y="0"/>
                </a:moveTo>
                <a:lnTo>
                  <a:pt x="20116799" y="0"/>
                </a:lnTo>
                <a:lnTo>
                  <a:pt x="20116799" y="5536430"/>
                </a:lnTo>
                <a:lnTo>
                  <a:pt x="16184879" y="5536430"/>
                </a:lnTo>
                <a:close/>
                <a:moveTo>
                  <a:pt x="12138659" y="0"/>
                </a:moveTo>
                <a:lnTo>
                  <a:pt x="16070579" y="0"/>
                </a:lnTo>
                <a:lnTo>
                  <a:pt x="16070579" y="5536430"/>
                </a:lnTo>
                <a:lnTo>
                  <a:pt x="12138659" y="5536430"/>
                </a:lnTo>
                <a:close/>
                <a:moveTo>
                  <a:pt x="8092441" y="0"/>
                </a:moveTo>
                <a:lnTo>
                  <a:pt x="12024359" y="0"/>
                </a:lnTo>
                <a:lnTo>
                  <a:pt x="12024359" y="5536430"/>
                </a:lnTo>
                <a:lnTo>
                  <a:pt x="8092441" y="5536430"/>
                </a:lnTo>
                <a:close/>
                <a:moveTo>
                  <a:pt x="4046220" y="0"/>
                </a:moveTo>
                <a:lnTo>
                  <a:pt x="7978142" y="0"/>
                </a:lnTo>
                <a:lnTo>
                  <a:pt x="7978142" y="5536430"/>
                </a:lnTo>
                <a:lnTo>
                  <a:pt x="4046220" y="5536430"/>
                </a:lnTo>
                <a:close/>
                <a:moveTo>
                  <a:pt x="0" y="0"/>
                </a:moveTo>
                <a:lnTo>
                  <a:pt x="3931920" y="0"/>
                </a:lnTo>
                <a:lnTo>
                  <a:pt x="3931920" y="5536430"/>
                </a:lnTo>
                <a:lnTo>
                  <a:pt x="0" y="553643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90417699"/>
      </p:ext>
    </p:extLst>
  </p:cSld>
  <p:clrMapOvr>
    <a:masterClrMapping/>
  </p:clrMapOvr>
  <p:transition spd="slow">
    <p:cover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2" y="4"/>
            <a:ext cx="12191999" cy="6857999"/>
          </a:xfrm>
          <a:custGeom>
            <a:avLst/>
            <a:gdLst>
              <a:gd name="connsiteX0" fmla="*/ 16184879 w 20116799"/>
              <a:gd name="connsiteY0" fmla="*/ 0 h 5536430"/>
              <a:gd name="connsiteX1" fmla="*/ 20116799 w 20116799"/>
              <a:gd name="connsiteY1" fmla="*/ 0 h 5536430"/>
              <a:gd name="connsiteX2" fmla="*/ 20116799 w 20116799"/>
              <a:gd name="connsiteY2" fmla="*/ 5536430 h 5536430"/>
              <a:gd name="connsiteX3" fmla="*/ 16184879 w 20116799"/>
              <a:gd name="connsiteY3" fmla="*/ 5536430 h 5536430"/>
              <a:gd name="connsiteX4" fmla="*/ 12138659 w 20116799"/>
              <a:gd name="connsiteY4" fmla="*/ 0 h 5536430"/>
              <a:gd name="connsiteX5" fmla="*/ 16070579 w 20116799"/>
              <a:gd name="connsiteY5" fmla="*/ 0 h 5536430"/>
              <a:gd name="connsiteX6" fmla="*/ 16070579 w 20116799"/>
              <a:gd name="connsiteY6" fmla="*/ 5536430 h 5536430"/>
              <a:gd name="connsiteX7" fmla="*/ 12138659 w 20116799"/>
              <a:gd name="connsiteY7" fmla="*/ 5536430 h 5536430"/>
              <a:gd name="connsiteX8" fmla="*/ 8092441 w 20116799"/>
              <a:gd name="connsiteY8" fmla="*/ 0 h 5536430"/>
              <a:gd name="connsiteX9" fmla="*/ 12024359 w 20116799"/>
              <a:gd name="connsiteY9" fmla="*/ 0 h 5536430"/>
              <a:gd name="connsiteX10" fmla="*/ 12024359 w 20116799"/>
              <a:gd name="connsiteY10" fmla="*/ 5536430 h 5536430"/>
              <a:gd name="connsiteX11" fmla="*/ 8092441 w 20116799"/>
              <a:gd name="connsiteY11" fmla="*/ 5536430 h 5536430"/>
              <a:gd name="connsiteX12" fmla="*/ 4046220 w 20116799"/>
              <a:gd name="connsiteY12" fmla="*/ 0 h 5536430"/>
              <a:gd name="connsiteX13" fmla="*/ 7978142 w 20116799"/>
              <a:gd name="connsiteY13" fmla="*/ 0 h 5536430"/>
              <a:gd name="connsiteX14" fmla="*/ 7978142 w 20116799"/>
              <a:gd name="connsiteY14" fmla="*/ 5536430 h 5536430"/>
              <a:gd name="connsiteX15" fmla="*/ 4046220 w 20116799"/>
              <a:gd name="connsiteY15" fmla="*/ 5536430 h 5536430"/>
              <a:gd name="connsiteX16" fmla="*/ 0 w 20116799"/>
              <a:gd name="connsiteY16" fmla="*/ 0 h 5536430"/>
              <a:gd name="connsiteX17" fmla="*/ 3931920 w 20116799"/>
              <a:gd name="connsiteY17" fmla="*/ 0 h 5536430"/>
              <a:gd name="connsiteX18" fmla="*/ 3931920 w 20116799"/>
              <a:gd name="connsiteY18" fmla="*/ 5536430 h 5536430"/>
              <a:gd name="connsiteX19" fmla="*/ 0 w 20116799"/>
              <a:gd name="connsiteY19" fmla="*/ 5536430 h 55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116799" h="5536430">
                <a:moveTo>
                  <a:pt x="16184879" y="0"/>
                </a:moveTo>
                <a:lnTo>
                  <a:pt x="20116799" y="0"/>
                </a:lnTo>
                <a:lnTo>
                  <a:pt x="20116799" y="5536430"/>
                </a:lnTo>
                <a:lnTo>
                  <a:pt x="16184879" y="5536430"/>
                </a:lnTo>
                <a:close/>
                <a:moveTo>
                  <a:pt x="12138659" y="0"/>
                </a:moveTo>
                <a:lnTo>
                  <a:pt x="16070579" y="0"/>
                </a:lnTo>
                <a:lnTo>
                  <a:pt x="16070579" y="5536430"/>
                </a:lnTo>
                <a:lnTo>
                  <a:pt x="12138659" y="5536430"/>
                </a:lnTo>
                <a:close/>
                <a:moveTo>
                  <a:pt x="8092441" y="0"/>
                </a:moveTo>
                <a:lnTo>
                  <a:pt x="12024359" y="0"/>
                </a:lnTo>
                <a:lnTo>
                  <a:pt x="12024359" y="5536430"/>
                </a:lnTo>
                <a:lnTo>
                  <a:pt x="8092441" y="5536430"/>
                </a:lnTo>
                <a:close/>
                <a:moveTo>
                  <a:pt x="4046220" y="0"/>
                </a:moveTo>
                <a:lnTo>
                  <a:pt x="7978142" y="0"/>
                </a:lnTo>
                <a:lnTo>
                  <a:pt x="7978142" y="5536430"/>
                </a:lnTo>
                <a:lnTo>
                  <a:pt x="4046220" y="5536430"/>
                </a:lnTo>
                <a:close/>
                <a:moveTo>
                  <a:pt x="0" y="0"/>
                </a:moveTo>
                <a:lnTo>
                  <a:pt x="3931920" y="0"/>
                </a:lnTo>
                <a:lnTo>
                  <a:pt x="3931920" y="5536430"/>
                </a:lnTo>
                <a:lnTo>
                  <a:pt x="0" y="553643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138554659"/>
      </p:ext>
    </p:extLst>
  </p:cSld>
  <p:clrMapOvr>
    <a:masterClrMapping/>
  </p:clrMapOvr>
  <p:transition spd="slow">
    <p:cover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-1" y="1142999"/>
            <a:ext cx="2189018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225963" y="1142999"/>
            <a:ext cx="2189018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51930" y="1142999"/>
            <a:ext cx="551410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10002984" y="1142999"/>
            <a:ext cx="2189018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501937515"/>
      </p:ext>
    </p:extLst>
  </p:cSld>
  <p:clrMapOvr>
    <a:masterClrMapping/>
  </p:clrMapOvr>
  <p:transition spd="slow">
    <p:cover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620657" y="1143002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132945" y="1142999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9"/>
          <p:cNvSpPr>
            <a:spLocks noGrp="1"/>
          </p:cNvSpPr>
          <p:nvPr>
            <p:ph type="pic" sz="quarter" idx="16"/>
          </p:nvPr>
        </p:nvSpPr>
        <p:spPr>
          <a:xfrm>
            <a:off x="8645236" y="3469007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8645236" y="1143002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8"/>
          </p:nvPr>
        </p:nvSpPr>
        <p:spPr>
          <a:xfrm>
            <a:off x="3620657" y="3469007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Rectangle 8"/>
          <p:cNvSpPr/>
          <p:nvPr userDrawn="1"/>
        </p:nvSpPr>
        <p:spPr>
          <a:xfrm>
            <a:off x="1108366" y="1143003"/>
            <a:ext cx="2438400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845078"/>
      </p:ext>
    </p:extLst>
  </p:cSld>
  <p:clrMapOvr>
    <a:masterClrMapping/>
  </p:clrMapOvr>
  <p:transition spd="slow">
    <p:cover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620658" y="1143003"/>
            <a:ext cx="2438400" cy="2245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645236" y="3469008"/>
            <a:ext cx="2438400" cy="22459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1108366" y="1142999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132945" y="1142999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8645236" y="1143002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1"/>
          <p:cNvSpPr>
            <a:spLocks noGrp="1"/>
          </p:cNvSpPr>
          <p:nvPr>
            <p:ph type="pic" sz="quarter" idx="18"/>
          </p:nvPr>
        </p:nvSpPr>
        <p:spPr>
          <a:xfrm>
            <a:off x="3620657" y="3469007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36835303"/>
      </p:ext>
    </p:extLst>
  </p:cSld>
  <p:clrMapOvr>
    <a:masterClrMapping/>
  </p:clrMapOvr>
  <p:transition spd="slow">
    <p:cover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620658" y="1143003"/>
            <a:ext cx="243840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645236" y="1143003"/>
            <a:ext cx="2438400" cy="4572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1108366" y="1142999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132945" y="1142999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43844629"/>
      </p:ext>
    </p:extLst>
  </p:cSld>
  <p:clrMapOvr>
    <a:masterClrMapping/>
  </p:clrMapOvr>
  <p:transition spd="slow">
    <p:cover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67" y="1143003"/>
            <a:ext cx="4987636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20820359"/>
      </p:ext>
    </p:extLst>
  </p:cSld>
  <p:clrMapOvr>
    <a:masterClrMapping/>
  </p:clrMapOvr>
  <p:transition spd="slow">
    <p:cover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67" y="3"/>
            <a:ext cx="9975273" cy="34186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89752703"/>
      </p:ext>
    </p:extLst>
  </p:cSld>
  <p:clrMapOvr>
    <a:masterClrMapping/>
  </p:clrMapOvr>
  <p:transition spd="slow">
    <p:cover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1108364" y="3439394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8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1108363" y="1142999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3611418" y="1142999"/>
            <a:ext cx="2466109" cy="455485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26"/>
          <p:cNvSpPr>
            <a:spLocks noGrp="1"/>
          </p:cNvSpPr>
          <p:nvPr>
            <p:ph type="pic" sz="quarter" idx="15"/>
          </p:nvPr>
        </p:nvSpPr>
        <p:spPr>
          <a:xfrm>
            <a:off x="6114475" y="1142999"/>
            <a:ext cx="4971011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8617530" y="3439393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8"/>
          <p:cNvSpPr>
            <a:spLocks noGrp="1"/>
          </p:cNvSpPr>
          <p:nvPr>
            <p:ph type="pic" sz="quarter" idx="17"/>
          </p:nvPr>
        </p:nvSpPr>
        <p:spPr>
          <a:xfrm>
            <a:off x="6114475" y="3439393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792307920"/>
      </p:ext>
    </p:extLst>
  </p:cSld>
  <p:clrMapOvr>
    <a:masterClrMapping/>
  </p:clrMapOvr>
  <p:transition spd="slow">
    <p:cover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3" y="3439393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08363" y="1142999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611418" y="1142999"/>
            <a:ext cx="2466109" cy="455485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114475" y="1142999"/>
            <a:ext cx="4971011" cy="455485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832406980"/>
      </p:ext>
    </p:extLst>
  </p:cSld>
  <p:clrMapOvr>
    <a:masterClrMapping/>
  </p:clrMapOvr>
  <p:transition spd="slow">
    <p:cover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3" y="1142999"/>
            <a:ext cx="2466109" cy="455485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11418" y="1142999"/>
            <a:ext cx="2466109" cy="455485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114475" y="1142999"/>
            <a:ext cx="4971011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114475" y="3439393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617530" y="3439393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692262233"/>
      </p:ext>
    </p:extLst>
  </p:cSld>
  <p:clrMapOvr>
    <a:masterClrMapping/>
  </p:clrMapOvr>
  <p:transition spd="slow">
    <p:cover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3" y="1142999"/>
            <a:ext cx="4971011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11418" y="3439393"/>
            <a:ext cx="4971011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108363" y="3439393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8617530" y="1142999"/>
            <a:ext cx="2466109" cy="455485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114475" y="1142999"/>
            <a:ext cx="2466109" cy="22574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29178089"/>
      </p:ext>
    </p:extLst>
  </p:cSld>
  <p:clrMapOvr>
    <a:masterClrMapping/>
  </p:clrMapOvr>
  <p:transition spd="slow">
    <p:cover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1143003"/>
            <a:ext cx="12192000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929600464"/>
      </p:ext>
    </p:extLst>
  </p:cSld>
  <p:clrMapOvr>
    <a:masterClrMapping/>
  </p:clrMapOvr>
  <p:transition spd="slow">
    <p:cover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63" y="1142999"/>
            <a:ext cx="3325091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539884" y="1143002"/>
            <a:ext cx="21058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52204" y="1143002"/>
            <a:ext cx="21058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8964523" y="1143002"/>
            <a:ext cx="21058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55319633"/>
      </p:ext>
    </p:extLst>
  </p:cSld>
  <p:clrMapOvr>
    <a:masterClrMapping/>
  </p:clrMapOvr>
  <p:transition spd="slow">
    <p:cover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3429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</p:sp>
      <p:sp>
        <p:nvSpPr>
          <p:cNvPr id="4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3118534" y="2431475"/>
            <a:ext cx="1934095" cy="19945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5128703" y="2431475"/>
            <a:ext cx="1934095" cy="19945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7138871" y="2431475"/>
            <a:ext cx="1934095" cy="19945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8"/>
          <p:cNvSpPr>
            <a:spLocks noGrp="1"/>
          </p:cNvSpPr>
          <p:nvPr>
            <p:ph type="pic" sz="quarter" idx="17"/>
          </p:nvPr>
        </p:nvSpPr>
        <p:spPr>
          <a:xfrm>
            <a:off x="9149040" y="2431475"/>
            <a:ext cx="1934095" cy="19945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9"/>
          <p:cNvSpPr>
            <a:spLocks noGrp="1"/>
          </p:cNvSpPr>
          <p:nvPr>
            <p:ph type="pic" sz="quarter" idx="18"/>
          </p:nvPr>
        </p:nvSpPr>
        <p:spPr>
          <a:xfrm>
            <a:off x="1108366" y="2431475"/>
            <a:ext cx="1934095" cy="19945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552677606"/>
      </p:ext>
    </p:extLst>
  </p:cSld>
  <p:clrMapOvr>
    <a:masterClrMapping/>
  </p:clrMapOvr>
  <p:transition spd="slow">
    <p:cover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1108366" y="1475510"/>
            <a:ext cx="2327564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6"/>
          <p:cNvSpPr>
            <a:spLocks noGrp="1"/>
          </p:cNvSpPr>
          <p:nvPr>
            <p:ph type="pic" sz="quarter" idx="14"/>
          </p:nvPr>
        </p:nvSpPr>
        <p:spPr>
          <a:xfrm>
            <a:off x="3657602" y="1475510"/>
            <a:ext cx="2327564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38"/>
          <p:cNvSpPr>
            <a:spLocks noGrp="1"/>
          </p:cNvSpPr>
          <p:nvPr>
            <p:ph type="pic" sz="quarter" idx="16"/>
          </p:nvPr>
        </p:nvSpPr>
        <p:spPr>
          <a:xfrm>
            <a:off x="6206836" y="1475510"/>
            <a:ext cx="2327564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39"/>
          <p:cNvSpPr>
            <a:spLocks noGrp="1"/>
          </p:cNvSpPr>
          <p:nvPr>
            <p:ph type="pic" sz="quarter" idx="17"/>
          </p:nvPr>
        </p:nvSpPr>
        <p:spPr>
          <a:xfrm>
            <a:off x="8756072" y="1475510"/>
            <a:ext cx="2327564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686916521"/>
      </p:ext>
    </p:extLst>
  </p:cSld>
  <p:clrMapOvr>
    <a:masterClrMapping/>
  </p:clrMapOvr>
  <p:transition spd="slow">
    <p:cover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6861633" y="1709954"/>
            <a:ext cx="1451053" cy="1496399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4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9632586" y="1710375"/>
            <a:ext cx="1451053" cy="1496399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5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8247108" y="887121"/>
            <a:ext cx="1451053" cy="1496399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7" name="Picture Placeholder 23"/>
          <p:cNvSpPr>
            <a:spLocks noGrp="1"/>
          </p:cNvSpPr>
          <p:nvPr>
            <p:ph type="pic" sz="quarter" idx="16"/>
          </p:nvPr>
        </p:nvSpPr>
        <p:spPr>
          <a:xfrm>
            <a:off x="8247108" y="4184676"/>
            <a:ext cx="1451053" cy="1496399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8" name="Picture Placeholder 24"/>
          <p:cNvSpPr>
            <a:spLocks noGrp="1"/>
          </p:cNvSpPr>
          <p:nvPr>
            <p:ph type="pic" sz="quarter" idx="17"/>
          </p:nvPr>
        </p:nvSpPr>
        <p:spPr>
          <a:xfrm>
            <a:off x="9632586" y="3360050"/>
            <a:ext cx="1451053" cy="1496399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9" name="Picture Placeholder 26"/>
          <p:cNvSpPr>
            <a:spLocks noGrp="1"/>
          </p:cNvSpPr>
          <p:nvPr>
            <p:ph type="pic" sz="quarter" idx="19"/>
          </p:nvPr>
        </p:nvSpPr>
        <p:spPr>
          <a:xfrm>
            <a:off x="6861633" y="3361845"/>
            <a:ext cx="1451053" cy="1496399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601218145"/>
      </p:ext>
    </p:extLst>
  </p:cSld>
  <p:clrMapOvr>
    <a:masterClrMapping/>
  </p:clrMapOvr>
  <p:transition spd="slow">
    <p:cover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7"/>
          <p:cNvSpPr>
            <a:spLocks noGrp="1"/>
          </p:cNvSpPr>
          <p:nvPr>
            <p:ph type="pic" sz="quarter" idx="13"/>
          </p:nvPr>
        </p:nvSpPr>
        <p:spPr>
          <a:xfrm>
            <a:off x="1108363" y="1240050"/>
            <a:ext cx="2382982" cy="218895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8"/>
          <p:cNvSpPr>
            <a:spLocks noGrp="1"/>
          </p:cNvSpPr>
          <p:nvPr>
            <p:ph type="pic" sz="quarter" idx="14"/>
          </p:nvPr>
        </p:nvSpPr>
        <p:spPr>
          <a:xfrm>
            <a:off x="3639127" y="1240050"/>
            <a:ext cx="2382982" cy="218895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60"/>
          <p:cNvSpPr>
            <a:spLocks noGrp="1"/>
          </p:cNvSpPr>
          <p:nvPr>
            <p:ph type="pic" sz="quarter" idx="16"/>
          </p:nvPr>
        </p:nvSpPr>
        <p:spPr>
          <a:xfrm>
            <a:off x="6169890" y="1240050"/>
            <a:ext cx="2382982" cy="218895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61"/>
          <p:cNvSpPr>
            <a:spLocks noGrp="1"/>
          </p:cNvSpPr>
          <p:nvPr>
            <p:ph type="pic" sz="quarter" idx="17"/>
          </p:nvPr>
        </p:nvSpPr>
        <p:spPr>
          <a:xfrm>
            <a:off x="8700654" y="1240050"/>
            <a:ext cx="2382982" cy="218895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43298860"/>
      </p:ext>
    </p:extLst>
  </p:cSld>
  <p:clrMapOvr>
    <a:masterClrMapping/>
  </p:clrMapOvr>
  <p:transition spd="slow">
    <p:cover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08367" y="1600203"/>
            <a:ext cx="1773382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158839" y="1600203"/>
            <a:ext cx="1773382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5209312" y="1600203"/>
            <a:ext cx="1773382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7259782" y="1600203"/>
            <a:ext cx="1773382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8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9310254" y="1600203"/>
            <a:ext cx="1773382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019891020"/>
      </p:ext>
    </p:extLst>
  </p:cSld>
  <p:clrMapOvr>
    <a:masterClrMapping/>
  </p:clrMapOvr>
  <p:transition spd="slow">
    <p:cover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340429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09" y="1350821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350821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4" y="1340429"/>
            <a:ext cx="2377945" cy="284710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932878286"/>
      </p:ext>
    </p:extLst>
  </p:cSld>
  <p:clrMapOvr>
    <a:masterClrMapping/>
  </p:clrMapOvr>
  <p:transition spd="slow">
    <p:cover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3"/>
          <p:cNvSpPr>
            <a:spLocks noGrp="1"/>
          </p:cNvSpPr>
          <p:nvPr>
            <p:ph type="pic" sz="quarter" idx="13"/>
          </p:nvPr>
        </p:nvSpPr>
        <p:spPr>
          <a:xfrm>
            <a:off x="1108363" y="1153393"/>
            <a:ext cx="3879273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493419131"/>
      </p:ext>
    </p:extLst>
  </p:cSld>
  <p:clrMapOvr>
    <a:masterClrMapping/>
  </p:clrMapOvr>
  <p:transition spd="slow">
    <p:cover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" y="1143003"/>
            <a:ext cx="12192000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98119852"/>
      </p:ext>
    </p:extLst>
  </p:cSld>
  <p:clrMapOvr>
    <a:masterClrMapping/>
  </p:clrMapOvr>
  <p:transition spd="slow">
    <p:cover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63" y="1143003"/>
            <a:ext cx="277090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494275136"/>
      </p:ext>
    </p:extLst>
  </p:cSld>
  <p:clrMapOvr>
    <a:masterClrMapping/>
  </p:clrMapOvr>
  <p:transition spd="slow">
    <p:cover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387927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68677031"/>
      </p:ext>
    </p:extLst>
  </p:cSld>
  <p:clrMapOvr>
    <a:masterClrMapping/>
  </p:clrMapOvr>
  <p:transition spd="slow">
    <p:cover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2" y="1142998"/>
            <a:ext cx="3325091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433457" y="1143003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096003" y="1143003"/>
            <a:ext cx="1662545" cy="1714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9975273" y="2857499"/>
            <a:ext cx="2216727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4433457" y="2857498"/>
            <a:ext cx="5541818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40852651"/>
      </p:ext>
    </p:extLst>
  </p:cSld>
  <p:clrMapOvr>
    <a:masterClrMapping/>
  </p:clrMapOvr>
  <p:transition spd="slow">
    <p:cover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3878013" y="1142999"/>
            <a:ext cx="2189018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6124972" y="1142999"/>
            <a:ext cx="2189018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972753790"/>
      </p:ext>
    </p:extLst>
  </p:cSld>
  <p:clrMapOvr>
    <a:masterClrMapping/>
  </p:clrMapOvr>
  <p:transition spd="slow">
    <p:cover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67" y="1143003"/>
            <a:ext cx="4987636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547254005"/>
      </p:ext>
    </p:extLst>
  </p:cSld>
  <p:clrMapOvr>
    <a:masterClrMapping/>
  </p:clrMapOvr>
  <p:transition spd="slow">
    <p:cover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5541818" cy="4563601"/>
          </a:xfrm>
          <a:custGeom>
            <a:avLst/>
            <a:gdLst>
              <a:gd name="connsiteX0" fmla="*/ 1 w 9144000"/>
              <a:gd name="connsiteY0" fmla="*/ 6661682 h 7301762"/>
              <a:gd name="connsiteX1" fmla="*/ 914400 w 9144000"/>
              <a:gd name="connsiteY1" fmla="*/ 6661682 h 7301762"/>
              <a:gd name="connsiteX2" fmla="*/ 914400 w 9144000"/>
              <a:gd name="connsiteY2" fmla="*/ 7301762 h 7301762"/>
              <a:gd name="connsiteX3" fmla="*/ 1 w 9144000"/>
              <a:gd name="connsiteY3" fmla="*/ 7301762 h 7301762"/>
              <a:gd name="connsiteX4" fmla="*/ 0 w 9144000"/>
              <a:gd name="connsiteY4" fmla="*/ 5921496 h 7301762"/>
              <a:gd name="connsiteX5" fmla="*/ 1828800 w 9144000"/>
              <a:gd name="connsiteY5" fmla="*/ 5921496 h 7301762"/>
              <a:gd name="connsiteX6" fmla="*/ 1828800 w 9144000"/>
              <a:gd name="connsiteY6" fmla="*/ 6561576 h 7301762"/>
              <a:gd name="connsiteX7" fmla="*/ 0 w 9144000"/>
              <a:gd name="connsiteY7" fmla="*/ 6561576 h 7301762"/>
              <a:gd name="connsiteX8" fmla="*/ 0 w 9144000"/>
              <a:gd name="connsiteY8" fmla="*/ 5181309 h 7301762"/>
              <a:gd name="connsiteX9" fmla="*/ 2743200 w 9144000"/>
              <a:gd name="connsiteY9" fmla="*/ 5181309 h 7301762"/>
              <a:gd name="connsiteX10" fmla="*/ 2743200 w 9144000"/>
              <a:gd name="connsiteY10" fmla="*/ 5821389 h 7301762"/>
              <a:gd name="connsiteX11" fmla="*/ 0 w 9144000"/>
              <a:gd name="connsiteY11" fmla="*/ 5821389 h 7301762"/>
              <a:gd name="connsiteX12" fmla="*/ 0 w 9144000"/>
              <a:gd name="connsiteY12" fmla="*/ 4441122 h 7301762"/>
              <a:gd name="connsiteX13" fmla="*/ 3657600 w 9144000"/>
              <a:gd name="connsiteY13" fmla="*/ 4441122 h 7301762"/>
              <a:gd name="connsiteX14" fmla="*/ 3657600 w 9144000"/>
              <a:gd name="connsiteY14" fmla="*/ 5081202 h 7301762"/>
              <a:gd name="connsiteX15" fmla="*/ 0 w 9144000"/>
              <a:gd name="connsiteY15" fmla="*/ 5081202 h 7301762"/>
              <a:gd name="connsiteX16" fmla="*/ 1 w 9144000"/>
              <a:gd name="connsiteY16" fmla="*/ 3700935 h 7301762"/>
              <a:gd name="connsiteX17" fmla="*/ 4572000 w 9144000"/>
              <a:gd name="connsiteY17" fmla="*/ 3700935 h 7301762"/>
              <a:gd name="connsiteX18" fmla="*/ 4572000 w 9144000"/>
              <a:gd name="connsiteY18" fmla="*/ 4341015 h 7301762"/>
              <a:gd name="connsiteX19" fmla="*/ 1 w 9144000"/>
              <a:gd name="connsiteY19" fmla="*/ 4341015 h 7301762"/>
              <a:gd name="connsiteX20" fmla="*/ 1 w 9144000"/>
              <a:gd name="connsiteY20" fmla="*/ 2960748 h 7301762"/>
              <a:gd name="connsiteX21" fmla="*/ 5486400 w 9144000"/>
              <a:gd name="connsiteY21" fmla="*/ 2960748 h 7301762"/>
              <a:gd name="connsiteX22" fmla="*/ 5486400 w 9144000"/>
              <a:gd name="connsiteY22" fmla="*/ 3600828 h 7301762"/>
              <a:gd name="connsiteX23" fmla="*/ 1 w 9144000"/>
              <a:gd name="connsiteY23" fmla="*/ 3600828 h 7301762"/>
              <a:gd name="connsiteX24" fmla="*/ 1 w 9144000"/>
              <a:gd name="connsiteY24" fmla="*/ 2220561 h 7301762"/>
              <a:gd name="connsiteX25" fmla="*/ 6400800 w 9144000"/>
              <a:gd name="connsiteY25" fmla="*/ 2220561 h 7301762"/>
              <a:gd name="connsiteX26" fmla="*/ 6400800 w 9144000"/>
              <a:gd name="connsiteY26" fmla="*/ 2860641 h 7301762"/>
              <a:gd name="connsiteX27" fmla="*/ 1 w 9144000"/>
              <a:gd name="connsiteY27" fmla="*/ 2860641 h 7301762"/>
              <a:gd name="connsiteX28" fmla="*/ 1 w 9144000"/>
              <a:gd name="connsiteY28" fmla="*/ 1480374 h 7301762"/>
              <a:gd name="connsiteX29" fmla="*/ 7315200 w 9144000"/>
              <a:gd name="connsiteY29" fmla="*/ 1480374 h 7301762"/>
              <a:gd name="connsiteX30" fmla="*/ 7315200 w 9144000"/>
              <a:gd name="connsiteY30" fmla="*/ 2120454 h 7301762"/>
              <a:gd name="connsiteX31" fmla="*/ 1 w 9144000"/>
              <a:gd name="connsiteY31" fmla="*/ 2120454 h 7301762"/>
              <a:gd name="connsiteX32" fmla="*/ 1 w 9144000"/>
              <a:gd name="connsiteY32" fmla="*/ 740187 h 7301762"/>
              <a:gd name="connsiteX33" fmla="*/ 8229600 w 9144000"/>
              <a:gd name="connsiteY33" fmla="*/ 740187 h 7301762"/>
              <a:gd name="connsiteX34" fmla="*/ 8229600 w 9144000"/>
              <a:gd name="connsiteY34" fmla="*/ 1380267 h 7301762"/>
              <a:gd name="connsiteX35" fmla="*/ 1 w 9144000"/>
              <a:gd name="connsiteY35" fmla="*/ 1380267 h 7301762"/>
              <a:gd name="connsiteX36" fmla="*/ 1 w 9144000"/>
              <a:gd name="connsiteY36" fmla="*/ 0 h 7301762"/>
              <a:gd name="connsiteX37" fmla="*/ 9144000 w 9144000"/>
              <a:gd name="connsiteY37" fmla="*/ 0 h 7301762"/>
              <a:gd name="connsiteX38" fmla="*/ 9144000 w 9144000"/>
              <a:gd name="connsiteY38" fmla="*/ 640080 h 7301762"/>
              <a:gd name="connsiteX39" fmla="*/ 1 w 9144000"/>
              <a:gd name="connsiteY39" fmla="*/ 640080 h 730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4000" h="7301762">
                <a:moveTo>
                  <a:pt x="1" y="6661682"/>
                </a:moveTo>
                <a:lnTo>
                  <a:pt x="914400" y="6661682"/>
                </a:lnTo>
                <a:lnTo>
                  <a:pt x="914400" y="7301762"/>
                </a:lnTo>
                <a:lnTo>
                  <a:pt x="1" y="7301762"/>
                </a:lnTo>
                <a:close/>
                <a:moveTo>
                  <a:pt x="0" y="5921496"/>
                </a:moveTo>
                <a:lnTo>
                  <a:pt x="1828800" y="5921496"/>
                </a:lnTo>
                <a:lnTo>
                  <a:pt x="1828800" y="6561576"/>
                </a:lnTo>
                <a:lnTo>
                  <a:pt x="0" y="6561576"/>
                </a:lnTo>
                <a:close/>
                <a:moveTo>
                  <a:pt x="0" y="5181309"/>
                </a:moveTo>
                <a:lnTo>
                  <a:pt x="2743200" y="5181309"/>
                </a:lnTo>
                <a:lnTo>
                  <a:pt x="2743200" y="5821389"/>
                </a:lnTo>
                <a:lnTo>
                  <a:pt x="0" y="5821389"/>
                </a:lnTo>
                <a:close/>
                <a:moveTo>
                  <a:pt x="0" y="4441122"/>
                </a:moveTo>
                <a:lnTo>
                  <a:pt x="3657600" y="4441122"/>
                </a:lnTo>
                <a:lnTo>
                  <a:pt x="3657600" y="5081202"/>
                </a:lnTo>
                <a:lnTo>
                  <a:pt x="0" y="5081202"/>
                </a:lnTo>
                <a:close/>
                <a:moveTo>
                  <a:pt x="1" y="3700935"/>
                </a:moveTo>
                <a:lnTo>
                  <a:pt x="4572000" y="3700935"/>
                </a:lnTo>
                <a:lnTo>
                  <a:pt x="4572000" y="4341015"/>
                </a:lnTo>
                <a:lnTo>
                  <a:pt x="1" y="4341015"/>
                </a:lnTo>
                <a:close/>
                <a:moveTo>
                  <a:pt x="1" y="2960748"/>
                </a:moveTo>
                <a:lnTo>
                  <a:pt x="5486400" y="2960748"/>
                </a:lnTo>
                <a:lnTo>
                  <a:pt x="5486400" y="3600828"/>
                </a:lnTo>
                <a:lnTo>
                  <a:pt x="1" y="3600828"/>
                </a:lnTo>
                <a:close/>
                <a:moveTo>
                  <a:pt x="1" y="2220561"/>
                </a:moveTo>
                <a:lnTo>
                  <a:pt x="6400800" y="2220561"/>
                </a:lnTo>
                <a:lnTo>
                  <a:pt x="6400800" y="2860641"/>
                </a:lnTo>
                <a:lnTo>
                  <a:pt x="1" y="2860641"/>
                </a:lnTo>
                <a:close/>
                <a:moveTo>
                  <a:pt x="1" y="1480374"/>
                </a:moveTo>
                <a:lnTo>
                  <a:pt x="7315200" y="1480374"/>
                </a:lnTo>
                <a:lnTo>
                  <a:pt x="7315200" y="2120454"/>
                </a:lnTo>
                <a:lnTo>
                  <a:pt x="1" y="2120454"/>
                </a:lnTo>
                <a:close/>
                <a:moveTo>
                  <a:pt x="1" y="740187"/>
                </a:moveTo>
                <a:lnTo>
                  <a:pt x="8229600" y="740187"/>
                </a:lnTo>
                <a:lnTo>
                  <a:pt x="8229600" y="1380267"/>
                </a:lnTo>
                <a:lnTo>
                  <a:pt x="1" y="1380267"/>
                </a:lnTo>
                <a:close/>
                <a:moveTo>
                  <a:pt x="1" y="0"/>
                </a:moveTo>
                <a:lnTo>
                  <a:pt x="9144000" y="0"/>
                </a:lnTo>
                <a:lnTo>
                  <a:pt x="9144000" y="640080"/>
                </a:lnTo>
                <a:lnTo>
                  <a:pt x="1" y="64008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2198121747"/>
      </p:ext>
    </p:extLst>
  </p:cSld>
  <p:clrMapOvr>
    <a:masterClrMapping/>
  </p:clrMapOvr>
  <p:transition spd="slow">
    <p:cover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681987" y="1380278"/>
            <a:ext cx="5120327" cy="399854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016146971"/>
      </p:ext>
    </p:extLst>
  </p:cSld>
  <p:clrMapOvr>
    <a:masterClrMapping/>
  </p:clrMapOvr>
  <p:transition spd="slow">
    <p:cover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79929" y="1488935"/>
            <a:ext cx="2838402" cy="386015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718248344"/>
      </p:ext>
    </p:extLst>
  </p:cSld>
  <p:clrMapOvr>
    <a:masterClrMapping/>
  </p:clrMapOvr>
  <p:transition spd="slow">
    <p:cover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15062" y="1348924"/>
            <a:ext cx="4916449" cy="325669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087626659"/>
      </p:ext>
    </p:extLst>
  </p:cSld>
  <p:clrMapOvr>
    <a:masterClrMapping/>
  </p:clrMapOvr>
  <p:transition spd="slow">
    <p:cover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323394" y="1361720"/>
            <a:ext cx="4913868" cy="308005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44388304"/>
      </p:ext>
    </p:extLst>
  </p:cSld>
  <p:clrMapOvr>
    <a:masterClrMapping/>
  </p:clrMapOvr>
  <p:transition spd="slow">
    <p:cover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412920" y="1234982"/>
            <a:ext cx="5693437" cy="402057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023875720"/>
      </p:ext>
    </p:extLst>
  </p:cSld>
  <p:clrMapOvr>
    <a:masterClrMapping/>
  </p:clrMapOvr>
  <p:transition spd="slow">
    <p:cover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995481" y="1418021"/>
            <a:ext cx="4284648" cy="290312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0807444"/>
      </p:ext>
    </p:extLst>
  </p:cSld>
  <p:clrMapOvr>
    <a:masterClrMapping/>
  </p:clrMapOvr>
  <p:transition spd="slow">
    <p:cover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876313" y="2512072"/>
            <a:ext cx="4360353" cy="287795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293431256"/>
      </p:ext>
    </p:extLst>
  </p:cSld>
  <p:clrMapOvr>
    <a:masterClrMapping/>
  </p:clrMapOvr>
  <p:transition spd="slow">
    <p:cover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150228" y="1341154"/>
            <a:ext cx="4357497" cy="28610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865672276"/>
      </p:ext>
    </p:extLst>
  </p:cSld>
  <p:clrMapOvr>
    <a:masterClrMapping/>
  </p:clrMapOvr>
  <p:transition spd="slow">
    <p:cover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573320" y="1255501"/>
            <a:ext cx="5196392" cy="41457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04334049"/>
      </p:ext>
    </p:extLst>
  </p:cSld>
  <p:clrMapOvr>
    <a:masterClrMapping/>
  </p:clrMapOvr>
  <p:transition spd="slow">
    <p:cover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284160" y="1422186"/>
            <a:ext cx="2865872" cy="396784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07368" y="2596951"/>
            <a:ext cx="4547673" cy="356628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11302196"/>
      </p:ext>
    </p:extLst>
  </p:cSld>
  <p:clrMapOvr>
    <a:masterClrMapping/>
  </p:clrMapOvr>
  <p:transition spd="slow">
    <p:cover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4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-825836" y="1390535"/>
            <a:ext cx="6429656" cy="406214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238860844"/>
      </p:ext>
    </p:extLst>
  </p:cSld>
  <p:clrMapOvr>
    <a:masterClrMapping/>
  </p:clrMapOvr>
  <p:transition spd="slow">
    <p:cover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43312" y="1348247"/>
            <a:ext cx="5568584" cy="389610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001123" y="2594468"/>
            <a:ext cx="1508099" cy="27731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423765652"/>
      </p:ext>
    </p:extLst>
  </p:cSld>
  <p:clrMapOvr>
    <a:masterClrMapping/>
  </p:clrMapOvr>
  <p:transition spd="slow">
    <p:cover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248315" y="1488427"/>
            <a:ext cx="2857652" cy="394642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7062940" y="2916191"/>
            <a:ext cx="3913888" cy="270916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553784937"/>
      </p:ext>
    </p:extLst>
  </p:cSld>
  <p:clrMapOvr>
    <a:masterClrMapping/>
  </p:clrMapOvr>
  <p:transition spd="slow">
    <p:cover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5104401" y="1643028"/>
            <a:ext cx="1958704" cy="366378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26728243"/>
      </p:ext>
    </p:extLst>
  </p:cSld>
  <p:clrMapOvr>
    <a:masterClrMapping/>
  </p:clrMapOvr>
  <p:transition spd="slow">
    <p:cover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Holder #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4" y="1148150"/>
            <a:ext cx="4987417" cy="456685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736331754"/>
      </p:ext>
    </p:extLst>
  </p:cSld>
  <p:clrMapOvr>
    <a:masterClrMapping/>
  </p:clrMapOvr>
  <p:transition spd="slow">
    <p:cover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144808"/>
      </p:ext>
    </p:extLst>
  </p:cSld>
  <p:clrMapOvr>
    <a:masterClrMapping/>
  </p:clrMapOvr>
  <p:transition spd="slow">
    <p:cover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62" y="1143014"/>
            <a:ext cx="4987637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412898973"/>
      </p:ext>
    </p:extLst>
  </p:cSld>
  <p:clrMapOvr>
    <a:masterClrMapping/>
  </p:clrMapOvr>
  <p:transition spd="slow">
    <p:cover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5" y="1143002"/>
            <a:ext cx="6096001" cy="45815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3794474397"/>
      </p:ext>
    </p:extLst>
  </p:cSld>
  <p:clrMapOvr>
    <a:masterClrMapping/>
  </p:clrMapOvr>
  <p:transition spd="slow">
    <p:cover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8" y="1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311950558"/>
      </p:ext>
    </p:extLst>
  </p:cSld>
  <p:clrMapOvr>
    <a:masterClrMapping/>
  </p:clrMapOvr>
  <p:transition spd="slow">
    <p:cover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6" y="1143014"/>
            <a:ext cx="6096001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124547965"/>
      </p:ext>
    </p:extLst>
  </p:cSld>
  <p:clrMapOvr>
    <a:masterClrMapping/>
  </p:clrMapOvr>
  <p:transition spd="slow">
    <p:cover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" y="1143015"/>
            <a:ext cx="8866910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866926" y="1143015"/>
            <a:ext cx="3325092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206636269"/>
      </p:ext>
    </p:extLst>
  </p:cSld>
  <p:clrMapOvr>
    <a:masterClrMapping/>
  </p:clrMapOvr>
  <p:transition spd="slow">
    <p:cover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758552" y="0"/>
            <a:ext cx="2216726" cy="2857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5541829" y="4000514"/>
            <a:ext cx="2216726" cy="28575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975283" y="4000514"/>
            <a:ext cx="2216726" cy="28575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7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541829" y="0"/>
            <a:ext cx="2216726" cy="4000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7758552" y="2857500"/>
            <a:ext cx="2216726" cy="4000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9975283" y="0"/>
            <a:ext cx="2216726" cy="4000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442664076"/>
      </p:ext>
    </p:extLst>
  </p:cSld>
  <p:clrMapOvr>
    <a:masterClrMapping/>
  </p:clrMapOvr>
  <p:transition spd="slow">
    <p:cover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78"/>
          <p:cNvSpPr>
            <a:spLocks noGrp="1"/>
          </p:cNvSpPr>
          <p:nvPr>
            <p:ph type="pic" sz="quarter" idx="13"/>
          </p:nvPr>
        </p:nvSpPr>
        <p:spPr>
          <a:xfrm>
            <a:off x="5" y="0"/>
            <a:ext cx="609600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94748484"/>
      </p:ext>
    </p:extLst>
  </p:cSld>
  <p:clrMapOvr>
    <a:masterClrMapping/>
  </p:clrMapOvr>
  <p:transition spd="slow">
    <p:cover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8" y="1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39104354"/>
      </p:ext>
    </p:extLst>
  </p:cSld>
  <p:clrMapOvr>
    <a:masterClrMapping/>
  </p:clrMapOvr>
  <p:transition spd="slow">
    <p:cover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8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196511188"/>
      </p:ext>
    </p:extLst>
  </p:cSld>
  <p:clrMapOvr>
    <a:masterClrMapping/>
  </p:clrMapOvr>
  <p:transition spd="slow">
    <p:cover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5" y="0"/>
            <a:ext cx="609600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096007" y="0"/>
            <a:ext cx="609600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42734545"/>
      </p:ext>
    </p:extLst>
  </p:cSld>
  <p:clrMapOvr>
    <a:masterClrMapping/>
  </p:clrMapOvr>
  <p:transition spd="slow">
    <p:cover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8866908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30341535"/>
      </p:ext>
    </p:extLst>
  </p:cSld>
  <p:clrMapOvr>
    <a:masterClrMapping/>
  </p:clrMapOvr>
  <p:transition spd="slow">
    <p:cover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solidFill>
            <a:schemeClr val="tx2">
              <a:lumMod val="90000"/>
              <a:lumOff val="10000"/>
            </a:schemeClr>
          </a:solidFill>
        </p:spPr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4" y="0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048013" y="0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096017" y="0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9144016" y="0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578583822"/>
      </p:ext>
    </p:extLst>
  </p:cSld>
  <p:clrMapOvr>
    <a:masterClrMapping/>
  </p:clrMapOvr>
  <p:transition spd="slow">
    <p:cover/>
  </p:transition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16" y="-51939"/>
            <a:ext cx="6151418" cy="4572000"/>
          </a:xfrm>
          <a:custGeom>
            <a:avLst/>
            <a:gdLst>
              <a:gd name="connsiteX0" fmla="*/ 9692640 w 10149838"/>
              <a:gd name="connsiteY0" fmla="*/ 2 h 7315200"/>
              <a:gd name="connsiteX1" fmla="*/ 10058396 w 10149838"/>
              <a:gd name="connsiteY1" fmla="*/ 2 h 7315200"/>
              <a:gd name="connsiteX2" fmla="*/ 10149838 w 10149838"/>
              <a:gd name="connsiteY2" fmla="*/ 91444 h 7315200"/>
              <a:gd name="connsiteX3" fmla="*/ 10149838 w 10149838"/>
              <a:gd name="connsiteY3" fmla="*/ 822960 h 7315200"/>
              <a:gd name="connsiteX4" fmla="*/ 10058396 w 10149838"/>
              <a:gd name="connsiteY4" fmla="*/ 914402 h 7315200"/>
              <a:gd name="connsiteX5" fmla="*/ 9692640 w 10149838"/>
              <a:gd name="connsiteY5" fmla="*/ 914402 h 7315200"/>
              <a:gd name="connsiteX6" fmla="*/ 9601198 w 10149838"/>
              <a:gd name="connsiteY6" fmla="*/ 822960 h 7315200"/>
              <a:gd name="connsiteX7" fmla="*/ 9601198 w 10149838"/>
              <a:gd name="connsiteY7" fmla="*/ 91444 h 7315200"/>
              <a:gd name="connsiteX8" fmla="*/ 9692640 w 10149838"/>
              <a:gd name="connsiteY8" fmla="*/ 2 h 7315200"/>
              <a:gd name="connsiteX9" fmla="*/ 91442 w 10149838"/>
              <a:gd name="connsiteY9" fmla="*/ 2 h 7315200"/>
              <a:gd name="connsiteX10" fmla="*/ 457198 w 10149838"/>
              <a:gd name="connsiteY10" fmla="*/ 2 h 7315200"/>
              <a:gd name="connsiteX11" fmla="*/ 548640 w 10149838"/>
              <a:gd name="connsiteY11" fmla="*/ 91444 h 7315200"/>
              <a:gd name="connsiteX12" fmla="*/ 548640 w 10149838"/>
              <a:gd name="connsiteY12" fmla="*/ 7223758 h 7315200"/>
              <a:gd name="connsiteX13" fmla="*/ 457198 w 10149838"/>
              <a:gd name="connsiteY13" fmla="*/ 7315200 h 7315200"/>
              <a:gd name="connsiteX14" fmla="*/ 91442 w 10149838"/>
              <a:gd name="connsiteY14" fmla="*/ 7315200 h 7315200"/>
              <a:gd name="connsiteX15" fmla="*/ 0 w 10149838"/>
              <a:gd name="connsiteY15" fmla="*/ 7223758 h 7315200"/>
              <a:gd name="connsiteX16" fmla="*/ 0 w 10149838"/>
              <a:gd name="connsiteY16" fmla="*/ 91444 h 7315200"/>
              <a:gd name="connsiteX17" fmla="*/ 91442 w 10149838"/>
              <a:gd name="connsiteY17" fmla="*/ 2 h 7315200"/>
              <a:gd name="connsiteX18" fmla="*/ 6263640 w 10149838"/>
              <a:gd name="connsiteY18" fmla="*/ 1 h 7315200"/>
              <a:gd name="connsiteX19" fmla="*/ 6629396 w 10149838"/>
              <a:gd name="connsiteY19" fmla="*/ 1 h 7315200"/>
              <a:gd name="connsiteX20" fmla="*/ 6720838 w 10149838"/>
              <a:gd name="connsiteY20" fmla="*/ 91443 h 7315200"/>
              <a:gd name="connsiteX21" fmla="*/ 6720838 w 10149838"/>
              <a:gd name="connsiteY21" fmla="*/ 3108958 h 7315200"/>
              <a:gd name="connsiteX22" fmla="*/ 6629396 w 10149838"/>
              <a:gd name="connsiteY22" fmla="*/ 3200400 h 7315200"/>
              <a:gd name="connsiteX23" fmla="*/ 6263640 w 10149838"/>
              <a:gd name="connsiteY23" fmla="*/ 3200400 h 7315200"/>
              <a:gd name="connsiteX24" fmla="*/ 6172198 w 10149838"/>
              <a:gd name="connsiteY24" fmla="*/ 3108958 h 7315200"/>
              <a:gd name="connsiteX25" fmla="*/ 6172198 w 10149838"/>
              <a:gd name="connsiteY25" fmla="*/ 91443 h 7315200"/>
              <a:gd name="connsiteX26" fmla="*/ 6263640 w 10149838"/>
              <a:gd name="connsiteY26" fmla="*/ 1 h 7315200"/>
              <a:gd name="connsiteX27" fmla="*/ 5577840 w 10149838"/>
              <a:gd name="connsiteY27" fmla="*/ 1 h 7315200"/>
              <a:gd name="connsiteX28" fmla="*/ 5943596 w 10149838"/>
              <a:gd name="connsiteY28" fmla="*/ 1 h 7315200"/>
              <a:gd name="connsiteX29" fmla="*/ 6035038 w 10149838"/>
              <a:gd name="connsiteY29" fmla="*/ 91443 h 7315200"/>
              <a:gd name="connsiteX30" fmla="*/ 6035038 w 10149838"/>
              <a:gd name="connsiteY30" fmla="*/ 3566158 h 7315200"/>
              <a:gd name="connsiteX31" fmla="*/ 5943596 w 10149838"/>
              <a:gd name="connsiteY31" fmla="*/ 3657600 h 7315200"/>
              <a:gd name="connsiteX32" fmla="*/ 5577840 w 10149838"/>
              <a:gd name="connsiteY32" fmla="*/ 3657600 h 7315200"/>
              <a:gd name="connsiteX33" fmla="*/ 5486398 w 10149838"/>
              <a:gd name="connsiteY33" fmla="*/ 3566158 h 7315200"/>
              <a:gd name="connsiteX34" fmla="*/ 5486398 w 10149838"/>
              <a:gd name="connsiteY34" fmla="*/ 91443 h 7315200"/>
              <a:gd name="connsiteX35" fmla="*/ 5577840 w 10149838"/>
              <a:gd name="connsiteY35" fmla="*/ 1 h 7315200"/>
              <a:gd name="connsiteX36" fmla="*/ 4892040 w 10149838"/>
              <a:gd name="connsiteY36" fmla="*/ 1 h 7315200"/>
              <a:gd name="connsiteX37" fmla="*/ 5257796 w 10149838"/>
              <a:gd name="connsiteY37" fmla="*/ 1 h 7315200"/>
              <a:gd name="connsiteX38" fmla="*/ 5349238 w 10149838"/>
              <a:gd name="connsiteY38" fmla="*/ 91443 h 7315200"/>
              <a:gd name="connsiteX39" fmla="*/ 5349238 w 10149838"/>
              <a:gd name="connsiteY39" fmla="*/ 4023358 h 7315200"/>
              <a:gd name="connsiteX40" fmla="*/ 5257796 w 10149838"/>
              <a:gd name="connsiteY40" fmla="*/ 4114800 h 7315200"/>
              <a:gd name="connsiteX41" fmla="*/ 4892040 w 10149838"/>
              <a:gd name="connsiteY41" fmla="*/ 4114800 h 7315200"/>
              <a:gd name="connsiteX42" fmla="*/ 4800598 w 10149838"/>
              <a:gd name="connsiteY42" fmla="*/ 4023358 h 7315200"/>
              <a:gd name="connsiteX43" fmla="*/ 4800598 w 10149838"/>
              <a:gd name="connsiteY43" fmla="*/ 91443 h 7315200"/>
              <a:gd name="connsiteX44" fmla="*/ 4892040 w 10149838"/>
              <a:gd name="connsiteY44" fmla="*/ 1 h 7315200"/>
              <a:gd name="connsiteX45" fmla="*/ 4206240 w 10149838"/>
              <a:gd name="connsiteY45" fmla="*/ 1 h 7315200"/>
              <a:gd name="connsiteX46" fmla="*/ 4571996 w 10149838"/>
              <a:gd name="connsiteY46" fmla="*/ 1 h 7315200"/>
              <a:gd name="connsiteX47" fmla="*/ 4663438 w 10149838"/>
              <a:gd name="connsiteY47" fmla="*/ 91443 h 7315200"/>
              <a:gd name="connsiteX48" fmla="*/ 4663438 w 10149838"/>
              <a:gd name="connsiteY48" fmla="*/ 4480558 h 7315200"/>
              <a:gd name="connsiteX49" fmla="*/ 4571996 w 10149838"/>
              <a:gd name="connsiteY49" fmla="*/ 4572000 h 7315200"/>
              <a:gd name="connsiteX50" fmla="*/ 4206240 w 10149838"/>
              <a:gd name="connsiteY50" fmla="*/ 4572000 h 7315200"/>
              <a:gd name="connsiteX51" fmla="*/ 4114800 w 10149838"/>
              <a:gd name="connsiteY51" fmla="*/ 4480558 h 7315200"/>
              <a:gd name="connsiteX52" fmla="*/ 4114800 w 10149838"/>
              <a:gd name="connsiteY52" fmla="*/ 91443 h 7315200"/>
              <a:gd name="connsiteX53" fmla="*/ 4206240 w 10149838"/>
              <a:gd name="connsiteY53" fmla="*/ 1 h 7315200"/>
              <a:gd name="connsiteX54" fmla="*/ 3520442 w 10149838"/>
              <a:gd name="connsiteY54" fmla="*/ 1 h 7315200"/>
              <a:gd name="connsiteX55" fmla="*/ 3886198 w 10149838"/>
              <a:gd name="connsiteY55" fmla="*/ 1 h 7315200"/>
              <a:gd name="connsiteX56" fmla="*/ 3977640 w 10149838"/>
              <a:gd name="connsiteY56" fmla="*/ 91443 h 7315200"/>
              <a:gd name="connsiteX57" fmla="*/ 3977640 w 10149838"/>
              <a:gd name="connsiteY57" fmla="*/ 4937758 h 7315200"/>
              <a:gd name="connsiteX58" fmla="*/ 3886198 w 10149838"/>
              <a:gd name="connsiteY58" fmla="*/ 5029200 h 7315200"/>
              <a:gd name="connsiteX59" fmla="*/ 3520442 w 10149838"/>
              <a:gd name="connsiteY59" fmla="*/ 5029200 h 7315200"/>
              <a:gd name="connsiteX60" fmla="*/ 3429000 w 10149838"/>
              <a:gd name="connsiteY60" fmla="*/ 4937758 h 7315200"/>
              <a:gd name="connsiteX61" fmla="*/ 3429000 w 10149838"/>
              <a:gd name="connsiteY61" fmla="*/ 91443 h 7315200"/>
              <a:gd name="connsiteX62" fmla="*/ 3520442 w 10149838"/>
              <a:gd name="connsiteY62" fmla="*/ 1 h 7315200"/>
              <a:gd name="connsiteX63" fmla="*/ 2834642 w 10149838"/>
              <a:gd name="connsiteY63" fmla="*/ 1 h 7315200"/>
              <a:gd name="connsiteX64" fmla="*/ 3200398 w 10149838"/>
              <a:gd name="connsiteY64" fmla="*/ 1 h 7315200"/>
              <a:gd name="connsiteX65" fmla="*/ 3291840 w 10149838"/>
              <a:gd name="connsiteY65" fmla="*/ 91443 h 7315200"/>
              <a:gd name="connsiteX66" fmla="*/ 3291840 w 10149838"/>
              <a:gd name="connsiteY66" fmla="*/ 5394958 h 7315200"/>
              <a:gd name="connsiteX67" fmla="*/ 3200398 w 10149838"/>
              <a:gd name="connsiteY67" fmla="*/ 5486400 h 7315200"/>
              <a:gd name="connsiteX68" fmla="*/ 2834642 w 10149838"/>
              <a:gd name="connsiteY68" fmla="*/ 5486400 h 7315200"/>
              <a:gd name="connsiteX69" fmla="*/ 2743200 w 10149838"/>
              <a:gd name="connsiteY69" fmla="*/ 5394958 h 7315200"/>
              <a:gd name="connsiteX70" fmla="*/ 2743200 w 10149838"/>
              <a:gd name="connsiteY70" fmla="*/ 91443 h 7315200"/>
              <a:gd name="connsiteX71" fmla="*/ 2834642 w 10149838"/>
              <a:gd name="connsiteY71" fmla="*/ 1 h 7315200"/>
              <a:gd name="connsiteX72" fmla="*/ 2148841 w 10149838"/>
              <a:gd name="connsiteY72" fmla="*/ 1 h 7315200"/>
              <a:gd name="connsiteX73" fmla="*/ 2514598 w 10149838"/>
              <a:gd name="connsiteY73" fmla="*/ 1 h 7315200"/>
              <a:gd name="connsiteX74" fmla="*/ 2606040 w 10149838"/>
              <a:gd name="connsiteY74" fmla="*/ 91443 h 7315200"/>
              <a:gd name="connsiteX75" fmla="*/ 2606040 w 10149838"/>
              <a:gd name="connsiteY75" fmla="*/ 5852158 h 7315200"/>
              <a:gd name="connsiteX76" fmla="*/ 2514598 w 10149838"/>
              <a:gd name="connsiteY76" fmla="*/ 5943600 h 7315200"/>
              <a:gd name="connsiteX77" fmla="*/ 2148841 w 10149838"/>
              <a:gd name="connsiteY77" fmla="*/ 5943600 h 7315200"/>
              <a:gd name="connsiteX78" fmla="*/ 2057400 w 10149838"/>
              <a:gd name="connsiteY78" fmla="*/ 5852158 h 7315200"/>
              <a:gd name="connsiteX79" fmla="*/ 2057400 w 10149838"/>
              <a:gd name="connsiteY79" fmla="*/ 91443 h 7315200"/>
              <a:gd name="connsiteX80" fmla="*/ 2148841 w 10149838"/>
              <a:gd name="connsiteY80" fmla="*/ 1 h 7315200"/>
              <a:gd name="connsiteX81" fmla="*/ 1463041 w 10149838"/>
              <a:gd name="connsiteY81" fmla="*/ 1 h 7315200"/>
              <a:gd name="connsiteX82" fmla="*/ 1828797 w 10149838"/>
              <a:gd name="connsiteY82" fmla="*/ 1 h 7315200"/>
              <a:gd name="connsiteX83" fmla="*/ 1920239 w 10149838"/>
              <a:gd name="connsiteY83" fmla="*/ 91443 h 7315200"/>
              <a:gd name="connsiteX84" fmla="*/ 1920239 w 10149838"/>
              <a:gd name="connsiteY84" fmla="*/ 6309358 h 7315200"/>
              <a:gd name="connsiteX85" fmla="*/ 1828797 w 10149838"/>
              <a:gd name="connsiteY85" fmla="*/ 6400800 h 7315200"/>
              <a:gd name="connsiteX86" fmla="*/ 1463041 w 10149838"/>
              <a:gd name="connsiteY86" fmla="*/ 6400800 h 7315200"/>
              <a:gd name="connsiteX87" fmla="*/ 1371599 w 10149838"/>
              <a:gd name="connsiteY87" fmla="*/ 6309358 h 7315200"/>
              <a:gd name="connsiteX88" fmla="*/ 1371599 w 10149838"/>
              <a:gd name="connsiteY88" fmla="*/ 91443 h 7315200"/>
              <a:gd name="connsiteX89" fmla="*/ 1463041 w 10149838"/>
              <a:gd name="connsiteY89" fmla="*/ 1 h 7315200"/>
              <a:gd name="connsiteX90" fmla="*/ 777242 w 10149838"/>
              <a:gd name="connsiteY90" fmla="*/ 1 h 7315200"/>
              <a:gd name="connsiteX91" fmla="*/ 1142998 w 10149838"/>
              <a:gd name="connsiteY91" fmla="*/ 1 h 7315200"/>
              <a:gd name="connsiteX92" fmla="*/ 1234440 w 10149838"/>
              <a:gd name="connsiteY92" fmla="*/ 91443 h 7315200"/>
              <a:gd name="connsiteX93" fmla="*/ 1234440 w 10149838"/>
              <a:gd name="connsiteY93" fmla="*/ 6766558 h 7315200"/>
              <a:gd name="connsiteX94" fmla="*/ 1142998 w 10149838"/>
              <a:gd name="connsiteY94" fmla="*/ 6858000 h 7315200"/>
              <a:gd name="connsiteX95" fmla="*/ 777242 w 10149838"/>
              <a:gd name="connsiteY95" fmla="*/ 6858000 h 7315200"/>
              <a:gd name="connsiteX96" fmla="*/ 685800 w 10149838"/>
              <a:gd name="connsiteY96" fmla="*/ 6766558 h 7315200"/>
              <a:gd name="connsiteX97" fmla="*/ 685800 w 10149838"/>
              <a:gd name="connsiteY97" fmla="*/ 91443 h 7315200"/>
              <a:gd name="connsiteX98" fmla="*/ 777242 w 10149838"/>
              <a:gd name="connsiteY98" fmla="*/ 1 h 7315200"/>
              <a:gd name="connsiteX99" fmla="*/ 9006840 w 10149838"/>
              <a:gd name="connsiteY99" fmla="*/ 0 h 7315200"/>
              <a:gd name="connsiteX100" fmla="*/ 9372596 w 10149838"/>
              <a:gd name="connsiteY100" fmla="*/ 0 h 7315200"/>
              <a:gd name="connsiteX101" fmla="*/ 9464038 w 10149838"/>
              <a:gd name="connsiteY101" fmla="*/ 91442 h 7315200"/>
              <a:gd name="connsiteX102" fmla="*/ 9464038 w 10149838"/>
              <a:gd name="connsiteY102" fmla="*/ 1280158 h 7315200"/>
              <a:gd name="connsiteX103" fmla="*/ 9372596 w 10149838"/>
              <a:gd name="connsiteY103" fmla="*/ 1371600 h 7315200"/>
              <a:gd name="connsiteX104" fmla="*/ 9006840 w 10149838"/>
              <a:gd name="connsiteY104" fmla="*/ 1371600 h 7315200"/>
              <a:gd name="connsiteX105" fmla="*/ 8915398 w 10149838"/>
              <a:gd name="connsiteY105" fmla="*/ 1280158 h 7315200"/>
              <a:gd name="connsiteX106" fmla="*/ 8915398 w 10149838"/>
              <a:gd name="connsiteY106" fmla="*/ 91442 h 7315200"/>
              <a:gd name="connsiteX107" fmla="*/ 9006840 w 10149838"/>
              <a:gd name="connsiteY107" fmla="*/ 0 h 7315200"/>
              <a:gd name="connsiteX108" fmla="*/ 8321040 w 10149838"/>
              <a:gd name="connsiteY108" fmla="*/ 0 h 7315200"/>
              <a:gd name="connsiteX109" fmla="*/ 8686796 w 10149838"/>
              <a:gd name="connsiteY109" fmla="*/ 0 h 7315200"/>
              <a:gd name="connsiteX110" fmla="*/ 8778238 w 10149838"/>
              <a:gd name="connsiteY110" fmla="*/ 91442 h 7315200"/>
              <a:gd name="connsiteX111" fmla="*/ 8778238 w 10149838"/>
              <a:gd name="connsiteY111" fmla="*/ 1737358 h 7315200"/>
              <a:gd name="connsiteX112" fmla="*/ 8686796 w 10149838"/>
              <a:gd name="connsiteY112" fmla="*/ 1828800 h 7315200"/>
              <a:gd name="connsiteX113" fmla="*/ 8321040 w 10149838"/>
              <a:gd name="connsiteY113" fmla="*/ 1828800 h 7315200"/>
              <a:gd name="connsiteX114" fmla="*/ 8229598 w 10149838"/>
              <a:gd name="connsiteY114" fmla="*/ 1737358 h 7315200"/>
              <a:gd name="connsiteX115" fmla="*/ 8229598 w 10149838"/>
              <a:gd name="connsiteY115" fmla="*/ 91442 h 7315200"/>
              <a:gd name="connsiteX116" fmla="*/ 8321040 w 10149838"/>
              <a:gd name="connsiteY116" fmla="*/ 0 h 7315200"/>
              <a:gd name="connsiteX117" fmla="*/ 7635240 w 10149838"/>
              <a:gd name="connsiteY117" fmla="*/ 0 h 7315200"/>
              <a:gd name="connsiteX118" fmla="*/ 8000996 w 10149838"/>
              <a:gd name="connsiteY118" fmla="*/ 0 h 7315200"/>
              <a:gd name="connsiteX119" fmla="*/ 8092438 w 10149838"/>
              <a:gd name="connsiteY119" fmla="*/ 91442 h 7315200"/>
              <a:gd name="connsiteX120" fmla="*/ 8092438 w 10149838"/>
              <a:gd name="connsiteY120" fmla="*/ 2194558 h 7315200"/>
              <a:gd name="connsiteX121" fmla="*/ 8000996 w 10149838"/>
              <a:gd name="connsiteY121" fmla="*/ 2286000 h 7315200"/>
              <a:gd name="connsiteX122" fmla="*/ 7635240 w 10149838"/>
              <a:gd name="connsiteY122" fmla="*/ 2286000 h 7315200"/>
              <a:gd name="connsiteX123" fmla="*/ 7543798 w 10149838"/>
              <a:gd name="connsiteY123" fmla="*/ 2194558 h 7315200"/>
              <a:gd name="connsiteX124" fmla="*/ 7543798 w 10149838"/>
              <a:gd name="connsiteY124" fmla="*/ 91442 h 7315200"/>
              <a:gd name="connsiteX125" fmla="*/ 7635240 w 10149838"/>
              <a:gd name="connsiteY125" fmla="*/ 0 h 7315200"/>
              <a:gd name="connsiteX126" fmla="*/ 6949440 w 10149838"/>
              <a:gd name="connsiteY126" fmla="*/ 0 h 7315200"/>
              <a:gd name="connsiteX127" fmla="*/ 7315196 w 10149838"/>
              <a:gd name="connsiteY127" fmla="*/ 0 h 7315200"/>
              <a:gd name="connsiteX128" fmla="*/ 7406638 w 10149838"/>
              <a:gd name="connsiteY128" fmla="*/ 91442 h 7315200"/>
              <a:gd name="connsiteX129" fmla="*/ 7406638 w 10149838"/>
              <a:gd name="connsiteY129" fmla="*/ 2651758 h 7315200"/>
              <a:gd name="connsiteX130" fmla="*/ 7315196 w 10149838"/>
              <a:gd name="connsiteY130" fmla="*/ 2743200 h 7315200"/>
              <a:gd name="connsiteX131" fmla="*/ 6949440 w 10149838"/>
              <a:gd name="connsiteY131" fmla="*/ 2743200 h 7315200"/>
              <a:gd name="connsiteX132" fmla="*/ 6857998 w 10149838"/>
              <a:gd name="connsiteY132" fmla="*/ 2651758 h 7315200"/>
              <a:gd name="connsiteX133" fmla="*/ 6857998 w 10149838"/>
              <a:gd name="connsiteY133" fmla="*/ 91442 h 7315200"/>
              <a:gd name="connsiteX134" fmla="*/ 6949440 w 10149838"/>
              <a:gd name="connsiteY134" fmla="*/ 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0149838" h="7315200">
                <a:moveTo>
                  <a:pt x="9692640" y="2"/>
                </a:moveTo>
                <a:lnTo>
                  <a:pt x="10058396" y="2"/>
                </a:lnTo>
                <a:cubicBezTo>
                  <a:pt x="10108898" y="2"/>
                  <a:pt x="10149838" y="40942"/>
                  <a:pt x="10149838" y="91444"/>
                </a:cubicBezTo>
                <a:lnTo>
                  <a:pt x="10149838" y="822960"/>
                </a:lnTo>
                <a:cubicBezTo>
                  <a:pt x="10149838" y="873462"/>
                  <a:pt x="10108898" y="914402"/>
                  <a:pt x="10058396" y="914402"/>
                </a:cubicBezTo>
                <a:lnTo>
                  <a:pt x="9692640" y="914402"/>
                </a:lnTo>
                <a:cubicBezTo>
                  <a:pt x="9642138" y="914402"/>
                  <a:pt x="9601198" y="873462"/>
                  <a:pt x="9601198" y="822960"/>
                </a:cubicBezTo>
                <a:lnTo>
                  <a:pt x="9601198" y="91444"/>
                </a:lnTo>
                <a:cubicBezTo>
                  <a:pt x="9601198" y="40942"/>
                  <a:pt x="9642138" y="2"/>
                  <a:pt x="9692640" y="2"/>
                </a:cubicBezTo>
                <a:close/>
                <a:moveTo>
                  <a:pt x="91442" y="2"/>
                </a:moveTo>
                <a:lnTo>
                  <a:pt x="457198" y="2"/>
                </a:lnTo>
                <a:cubicBezTo>
                  <a:pt x="507700" y="2"/>
                  <a:pt x="548640" y="40942"/>
                  <a:pt x="548640" y="91444"/>
                </a:cubicBezTo>
                <a:lnTo>
                  <a:pt x="548640" y="7223758"/>
                </a:lnTo>
                <a:cubicBezTo>
                  <a:pt x="548640" y="7274260"/>
                  <a:pt x="507700" y="7315200"/>
                  <a:pt x="457198" y="7315200"/>
                </a:cubicBezTo>
                <a:lnTo>
                  <a:pt x="91442" y="7315200"/>
                </a:lnTo>
                <a:cubicBezTo>
                  <a:pt x="40940" y="7315200"/>
                  <a:pt x="0" y="7274260"/>
                  <a:pt x="0" y="7223758"/>
                </a:cubicBezTo>
                <a:lnTo>
                  <a:pt x="0" y="91444"/>
                </a:lnTo>
                <a:cubicBezTo>
                  <a:pt x="0" y="40942"/>
                  <a:pt x="40940" y="2"/>
                  <a:pt x="91442" y="2"/>
                </a:cubicBezTo>
                <a:close/>
                <a:moveTo>
                  <a:pt x="6263640" y="1"/>
                </a:moveTo>
                <a:lnTo>
                  <a:pt x="6629396" y="1"/>
                </a:lnTo>
                <a:cubicBezTo>
                  <a:pt x="6679898" y="1"/>
                  <a:pt x="6720838" y="40941"/>
                  <a:pt x="6720838" y="91443"/>
                </a:cubicBezTo>
                <a:lnTo>
                  <a:pt x="6720838" y="3108958"/>
                </a:lnTo>
                <a:cubicBezTo>
                  <a:pt x="6720838" y="3159460"/>
                  <a:pt x="6679898" y="3200400"/>
                  <a:pt x="6629396" y="3200400"/>
                </a:cubicBezTo>
                <a:lnTo>
                  <a:pt x="6263640" y="3200400"/>
                </a:lnTo>
                <a:cubicBezTo>
                  <a:pt x="6213138" y="3200400"/>
                  <a:pt x="6172198" y="3159460"/>
                  <a:pt x="6172198" y="3108958"/>
                </a:cubicBezTo>
                <a:lnTo>
                  <a:pt x="6172198" y="91443"/>
                </a:lnTo>
                <a:cubicBezTo>
                  <a:pt x="6172198" y="40941"/>
                  <a:pt x="6213138" y="1"/>
                  <a:pt x="6263640" y="1"/>
                </a:cubicBezTo>
                <a:close/>
                <a:moveTo>
                  <a:pt x="5577840" y="1"/>
                </a:moveTo>
                <a:lnTo>
                  <a:pt x="5943596" y="1"/>
                </a:lnTo>
                <a:cubicBezTo>
                  <a:pt x="5994098" y="1"/>
                  <a:pt x="6035038" y="40941"/>
                  <a:pt x="6035038" y="91443"/>
                </a:cubicBezTo>
                <a:lnTo>
                  <a:pt x="6035038" y="3566158"/>
                </a:lnTo>
                <a:cubicBezTo>
                  <a:pt x="6035038" y="3616660"/>
                  <a:pt x="5994098" y="3657600"/>
                  <a:pt x="5943596" y="3657600"/>
                </a:cubicBezTo>
                <a:lnTo>
                  <a:pt x="5577840" y="3657600"/>
                </a:lnTo>
                <a:cubicBezTo>
                  <a:pt x="5527338" y="3657600"/>
                  <a:pt x="5486398" y="3616660"/>
                  <a:pt x="5486398" y="3566158"/>
                </a:cubicBezTo>
                <a:lnTo>
                  <a:pt x="5486398" y="91443"/>
                </a:lnTo>
                <a:cubicBezTo>
                  <a:pt x="5486398" y="40941"/>
                  <a:pt x="5527338" y="1"/>
                  <a:pt x="5577840" y="1"/>
                </a:cubicBezTo>
                <a:close/>
                <a:moveTo>
                  <a:pt x="4892040" y="1"/>
                </a:moveTo>
                <a:lnTo>
                  <a:pt x="5257796" y="1"/>
                </a:lnTo>
                <a:cubicBezTo>
                  <a:pt x="5308298" y="1"/>
                  <a:pt x="5349238" y="40941"/>
                  <a:pt x="5349238" y="91443"/>
                </a:cubicBezTo>
                <a:lnTo>
                  <a:pt x="5349238" y="4023358"/>
                </a:lnTo>
                <a:cubicBezTo>
                  <a:pt x="5349238" y="4073860"/>
                  <a:pt x="5308298" y="4114800"/>
                  <a:pt x="5257796" y="4114800"/>
                </a:cubicBezTo>
                <a:lnTo>
                  <a:pt x="4892040" y="4114800"/>
                </a:lnTo>
                <a:cubicBezTo>
                  <a:pt x="4841538" y="4114800"/>
                  <a:pt x="4800598" y="4073860"/>
                  <a:pt x="4800598" y="4023358"/>
                </a:cubicBezTo>
                <a:lnTo>
                  <a:pt x="4800598" y="91443"/>
                </a:lnTo>
                <a:cubicBezTo>
                  <a:pt x="4800598" y="40941"/>
                  <a:pt x="4841538" y="1"/>
                  <a:pt x="4892040" y="1"/>
                </a:cubicBezTo>
                <a:close/>
                <a:moveTo>
                  <a:pt x="4206240" y="1"/>
                </a:moveTo>
                <a:lnTo>
                  <a:pt x="4571996" y="1"/>
                </a:lnTo>
                <a:cubicBezTo>
                  <a:pt x="4622498" y="1"/>
                  <a:pt x="4663438" y="40941"/>
                  <a:pt x="4663438" y="91443"/>
                </a:cubicBezTo>
                <a:lnTo>
                  <a:pt x="4663438" y="4480558"/>
                </a:lnTo>
                <a:cubicBezTo>
                  <a:pt x="4663438" y="4531060"/>
                  <a:pt x="4622498" y="4572000"/>
                  <a:pt x="4571996" y="4572000"/>
                </a:cubicBezTo>
                <a:lnTo>
                  <a:pt x="4206240" y="4572000"/>
                </a:lnTo>
                <a:cubicBezTo>
                  <a:pt x="4155740" y="4572000"/>
                  <a:pt x="4114800" y="4531060"/>
                  <a:pt x="4114800" y="4480558"/>
                </a:cubicBezTo>
                <a:lnTo>
                  <a:pt x="4114800" y="91443"/>
                </a:lnTo>
                <a:cubicBezTo>
                  <a:pt x="4114800" y="40941"/>
                  <a:pt x="4155740" y="1"/>
                  <a:pt x="4206240" y="1"/>
                </a:cubicBezTo>
                <a:close/>
                <a:moveTo>
                  <a:pt x="3520442" y="1"/>
                </a:moveTo>
                <a:lnTo>
                  <a:pt x="3886198" y="1"/>
                </a:lnTo>
                <a:cubicBezTo>
                  <a:pt x="3936700" y="1"/>
                  <a:pt x="3977640" y="40941"/>
                  <a:pt x="3977640" y="91443"/>
                </a:cubicBezTo>
                <a:lnTo>
                  <a:pt x="3977640" y="4937758"/>
                </a:lnTo>
                <a:cubicBezTo>
                  <a:pt x="3977640" y="4988260"/>
                  <a:pt x="3936700" y="5029200"/>
                  <a:pt x="3886198" y="5029200"/>
                </a:cubicBezTo>
                <a:lnTo>
                  <a:pt x="3520442" y="5029200"/>
                </a:lnTo>
                <a:cubicBezTo>
                  <a:pt x="3469940" y="5029200"/>
                  <a:pt x="3429000" y="4988260"/>
                  <a:pt x="3429000" y="4937758"/>
                </a:cubicBezTo>
                <a:lnTo>
                  <a:pt x="3429000" y="91443"/>
                </a:lnTo>
                <a:cubicBezTo>
                  <a:pt x="3429000" y="40941"/>
                  <a:pt x="3469940" y="1"/>
                  <a:pt x="3520442" y="1"/>
                </a:cubicBezTo>
                <a:close/>
                <a:moveTo>
                  <a:pt x="2834642" y="1"/>
                </a:moveTo>
                <a:lnTo>
                  <a:pt x="3200398" y="1"/>
                </a:lnTo>
                <a:cubicBezTo>
                  <a:pt x="3250900" y="1"/>
                  <a:pt x="3291840" y="40941"/>
                  <a:pt x="3291840" y="91443"/>
                </a:cubicBezTo>
                <a:lnTo>
                  <a:pt x="3291840" y="5394958"/>
                </a:lnTo>
                <a:cubicBezTo>
                  <a:pt x="3291840" y="5445460"/>
                  <a:pt x="3250900" y="5486400"/>
                  <a:pt x="3200398" y="5486400"/>
                </a:cubicBezTo>
                <a:lnTo>
                  <a:pt x="2834642" y="5486400"/>
                </a:lnTo>
                <a:cubicBezTo>
                  <a:pt x="2784140" y="5486400"/>
                  <a:pt x="2743200" y="5445460"/>
                  <a:pt x="2743200" y="5394958"/>
                </a:cubicBezTo>
                <a:lnTo>
                  <a:pt x="2743200" y="91443"/>
                </a:lnTo>
                <a:cubicBezTo>
                  <a:pt x="2743200" y="40941"/>
                  <a:pt x="2784140" y="1"/>
                  <a:pt x="2834642" y="1"/>
                </a:cubicBezTo>
                <a:close/>
                <a:moveTo>
                  <a:pt x="2148841" y="1"/>
                </a:moveTo>
                <a:lnTo>
                  <a:pt x="2514598" y="1"/>
                </a:lnTo>
                <a:cubicBezTo>
                  <a:pt x="2565100" y="1"/>
                  <a:pt x="2606040" y="40941"/>
                  <a:pt x="2606040" y="91443"/>
                </a:cubicBezTo>
                <a:lnTo>
                  <a:pt x="2606040" y="5852158"/>
                </a:lnTo>
                <a:cubicBezTo>
                  <a:pt x="2606040" y="5902660"/>
                  <a:pt x="2565100" y="5943600"/>
                  <a:pt x="2514598" y="5943600"/>
                </a:cubicBezTo>
                <a:lnTo>
                  <a:pt x="2148841" y="5943600"/>
                </a:lnTo>
                <a:cubicBezTo>
                  <a:pt x="2098339" y="5943600"/>
                  <a:pt x="2057400" y="5902660"/>
                  <a:pt x="2057400" y="5852158"/>
                </a:cubicBezTo>
                <a:lnTo>
                  <a:pt x="2057400" y="91443"/>
                </a:lnTo>
                <a:cubicBezTo>
                  <a:pt x="2057400" y="40941"/>
                  <a:pt x="2098339" y="1"/>
                  <a:pt x="2148841" y="1"/>
                </a:cubicBezTo>
                <a:close/>
                <a:moveTo>
                  <a:pt x="1463041" y="1"/>
                </a:moveTo>
                <a:lnTo>
                  <a:pt x="1828797" y="1"/>
                </a:lnTo>
                <a:cubicBezTo>
                  <a:pt x="1879299" y="1"/>
                  <a:pt x="1920239" y="40941"/>
                  <a:pt x="1920239" y="91443"/>
                </a:cubicBezTo>
                <a:lnTo>
                  <a:pt x="1920239" y="6309358"/>
                </a:lnTo>
                <a:cubicBezTo>
                  <a:pt x="1920239" y="6359860"/>
                  <a:pt x="1879299" y="6400800"/>
                  <a:pt x="1828797" y="6400800"/>
                </a:cubicBezTo>
                <a:lnTo>
                  <a:pt x="1463041" y="6400800"/>
                </a:lnTo>
                <a:cubicBezTo>
                  <a:pt x="1412539" y="6400800"/>
                  <a:pt x="1371599" y="6359860"/>
                  <a:pt x="1371599" y="6309358"/>
                </a:cubicBezTo>
                <a:lnTo>
                  <a:pt x="1371599" y="91443"/>
                </a:lnTo>
                <a:cubicBezTo>
                  <a:pt x="1371599" y="40941"/>
                  <a:pt x="1412539" y="1"/>
                  <a:pt x="1463041" y="1"/>
                </a:cubicBezTo>
                <a:close/>
                <a:moveTo>
                  <a:pt x="777242" y="1"/>
                </a:moveTo>
                <a:lnTo>
                  <a:pt x="1142998" y="1"/>
                </a:lnTo>
                <a:cubicBezTo>
                  <a:pt x="1193500" y="1"/>
                  <a:pt x="1234440" y="40941"/>
                  <a:pt x="1234440" y="91443"/>
                </a:cubicBezTo>
                <a:lnTo>
                  <a:pt x="1234440" y="6766558"/>
                </a:lnTo>
                <a:cubicBezTo>
                  <a:pt x="1234440" y="6817060"/>
                  <a:pt x="1193500" y="6858000"/>
                  <a:pt x="1142998" y="6858000"/>
                </a:cubicBezTo>
                <a:lnTo>
                  <a:pt x="777242" y="6858000"/>
                </a:lnTo>
                <a:cubicBezTo>
                  <a:pt x="726740" y="6858000"/>
                  <a:pt x="685800" y="6817060"/>
                  <a:pt x="685800" y="6766558"/>
                </a:cubicBezTo>
                <a:lnTo>
                  <a:pt x="685800" y="91443"/>
                </a:lnTo>
                <a:cubicBezTo>
                  <a:pt x="685800" y="40941"/>
                  <a:pt x="726740" y="1"/>
                  <a:pt x="777242" y="1"/>
                </a:cubicBezTo>
                <a:close/>
                <a:moveTo>
                  <a:pt x="9006840" y="0"/>
                </a:moveTo>
                <a:lnTo>
                  <a:pt x="9372596" y="0"/>
                </a:lnTo>
                <a:cubicBezTo>
                  <a:pt x="9423098" y="0"/>
                  <a:pt x="9464038" y="40940"/>
                  <a:pt x="9464038" y="91442"/>
                </a:cubicBezTo>
                <a:lnTo>
                  <a:pt x="9464038" y="1280158"/>
                </a:lnTo>
                <a:cubicBezTo>
                  <a:pt x="9464038" y="1330660"/>
                  <a:pt x="9423098" y="1371600"/>
                  <a:pt x="9372596" y="1371600"/>
                </a:cubicBezTo>
                <a:lnTo>
                  <a:pt x="9006840" y="1371600"/>
                </a:lnTo>
                <a:cubicBezTo>
                  <a:pt x="8956338" y="1371600"/>
                  <a:pt x="8915398" y="1330660"/>
                  <a:pt x="8915398" y="1280158"/>
                </a:cubicBezTo>
                <a:lnTo>
                  <a:pt x="8915398" y="91442"/>
                </a:lnTo>
                <a:cubicBezTo>
                  <a:pt x="8915398" y="40940"/>
                  <a:pt x="8956338" y="0"/>
                  <a:pt x="9006840" y="0"/>
                </a:cubicBezTo>
                <a:close/>
                <a:moveTo>
                  <a:pt x="8321040" y="0"/>
                </a:moveTo>
                <a:lnTo>
                  <a:pt x="8686796" y="0"/>
                </a:lnTo>
                <a:cubicBezTo>
                  <a:pt x="8737298" y="0"/>
                  <a:pt x="8778238" y="40940"/>
                  <a:pt x="8778238" y="91442"/>
                </a:cubicBezTo>
                <a:lnTo>
                  <a:pt x="8778238" y="1737358"/>
                </a:lnTo>
                <a:cubicBezTo>
                  <a:pt x="8778238" y="1787860"/>
                  <a:pt x="8737298" y="1828800"/>
                  <a:pt x="8686796" y="1828800"/>
                </a:cubicBezTo>
                <a:lnTo>
                  <a:pt x="8321040" y="1828800"/>
                </a:lnTo>
                <a:cubicBezTo>
                  <a:pt x="8270538" y="1828800"/>
                  <a:pt x="8229598" y="1787860"/>
                  <a:pt x="8229598" y="1737358"/>
                </a:cubicBezTo>
                <a:lnTo>
                  <a:pt x="8229598" y="91442"/>
                </a:lnTo>
                <a:cubicBezTo>
                  <a:pt x="8229598" y="40940"/>
                  <a:pt x="8270538" y="0"/>
                  <a:pt x="8321040" y="0"/>
                </a:cubicBezTo>
                <a:close/>
                <a:moveTo>
                  <a:pt x="7635240" y="0"/>
                </a:moveTo>
                <a:lnTo>
                  <a:pt x="8000996" y="0"/>
                </a:lnTo>
                <a:cubicBezTo>
                  <a:pt x="8051498" y="0"/>
                  <a:pt x="8092438" y="40940"/>
                  <a:pt x="8092438" y="91442"/>
                </a:cubicBezTo>
                <a:lnTo>
                  <a:pt x="8092438" y="2194558"/>
                </a:lnTo>
                <a:cubicBezTo>
                  <a:pt x="8092438" y="2245060"/>
                  <a:pt x="8051498" y="2286000"/>
                  <a:pt x="8000996" y="2286000"/>
                </a:cubicBezTo>
                <a:lnTo>
                  <a:pt x="7635240" y="2286000"/>
                </a:lnTo>
                <a:cubicBezTo>
                  <a:pt x="7584738" y="2286000"/>
                  <a:pt x="7543798" y="2245060"/>
                  <a:pt x="7543798" y="2194558"/>
                </a:cubicBezTo>
                <a:lnTo>
                  <a:pt x="7543798" y="91442"/>
                </a:lnTo>
                <a:cubicBezTo>
                  <a:pt x="7543798" y="40940"/>
                  <a:pt x="7584738" y="0"/>
                  <a:pt x="7635240" y="0"/>
                </a:cubicBezTo>
                <a:close/>
                <a:moveTo>
                  <a:pt x="6949440" y="0"/>
                </a:moveTo>
                <a:lnTo>
                  <a:pt x="7315196" y="0"/>
                </a:lnTo>
                <a:cubicBezTo>
                  <a:pt x="7365698" y="0"/>
                  <a:pt x="7406638" y="40940"/>
                  <a:pt x="7406638" y="91442"/>
                </a:cubicBezTo>
                <a:lnTo>
                  <a:pt x="7406638" y="2651758"/>
                </a:lnTo>
                <a:cubicBezTo>
                  <a:pt x="7406638" y="2702260"/>
                  <a:pt x="7365698" y="2743200"/>
                  <a:pt x="7315196" y="2743200"/>
                </a:cubicBezTo>
                <a:lnTo>
                  <a:pt x="6949440" y="2743200"/>
                </a:lnTo>
                <a:cubicBezTo>
                  <a:pt x="6898938" y="2743200"/>
                  <a:pt x="6857998" y="2702260"/>
                  <a:pt x="6857998" y="2651758"/>
                </a:cubicBezTo>
                <a:lnTo>
                  <a:pt x="6857998" y="91442"/>
                </a:lnTo>
                <a:cubicBezTo>
                  <a:pt x="6857998" y="40940"/>
                  <a:pt x="6898938" y="0"/>
                  <a:pt x="6949440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6555667"/>
      </p:ext>
    </p:extLst>
  </p:cSld>
  <p:clrMapOvr>
    <a:masterClrMapping/>
  </p:clrMapOvr>
  <p:transition spd="slow">
    <p:cover/>
  </p:transition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700565" y="3"/>
            <a:ext cx="5541818" cy="6343649"/>
          </a:xfrm>
          <a:custGeom>
            <a:avLst/>
            <a:gdLst>
              <a:gd name="connsiteX0" fmla="*/ 8321041 w 9144001"/>
              <a:gd name="connsiteY0" fmla="*/ 9601199 h 10149838"/>
              <a:gd name="connsiteX1" fmla="*/ 9052557 w 9144001"/>
              <a:gd name="connsiteY1" fmla="*/ 9601199 h 10149838"/>
              <a:gd name="connsiteX2" fmla="*/ 9144001 w 9144001"/>
              <a:gd name="connsiteY2" fmla="*/ 9692641 h 10149838"/>
              <a:gd name="connsiteX3" fmla="*/ 9144001 w 9144001"/>
              <a:gd name="connsiteY3" fmla="*/ 10058397 h 10149838"/>
              <a:gd name="connsiteX4" fmla="*/ 9088151 w 9144001"/>
              <a:gd name="connsiteY4" fmla="*/ 10142653 h 10149838"/>
              <a:gd name="connsiteX5" fmla="*/ 9052561 w 9144001"/>
              <a:gd name="connsiteY5" fmla="*/ 10149838 h 10149838"/>
              <a:gd name="connsiteX6" fmla="*/ 8321037 w 9144001"/>
              <a:gd name="connsiteY6" fmla="*/ 10149838 h 10149838"/>
              <a:gd name="connsiteX7" fmla="*/ 8285449 w 9144001"/>
              <a:gd name="connsiteY7" fmla="*/ 10142653 h 10149838"/>
              <a:gd name="connsiteX8" fmla="*/ 8229601 w 9144001"/>
              <a:gd name="connsiteY8" fmla="*/ 10058397 h 10149838"/>
              <a:gd name="connsiteX9" fmla="*/ 8229601 w 9144001"/>
              <a:gd name="connsiteY9" fmla="*/ 9692641 h 10149838"/>
              <a:gd name="connsiteX10" fmla="*/ 8321041 w 9144001"/>
              <a:gd name="connsiteY10" fmla="*/ 9601199 h 10149838"/>
              <a:gd name="connsiteX11" fmla="*/ 7905405 w 9144001"/>
              <a:gd name="connsiteY11" fmla="*/ 8915399 h 10149838"/>
              <a:gd name="connsiteX12" fmla="*/ 9052557 w 9144001"/>
              <a:gd name="connsiteY12" fmla="*/ 8915399 h 10149838"/>
              <a:gd name="connsiteX13" fmla="*/ 9144001 w 9144001"/>
              <a:gd name="connsiteY13" fmla="*/ 9006841 h 10149838"/>
              <a:gd name="connsiteX14" fmla="*/ 9144001 w 9144001"/>
              <a:gd name="connsiteY14" fmla="*/ 9372597 h 10149838"/>
              <a:gd name="connsiteX15" fmla="*/ 9052557 w 9144001"/>
              <a:gd name="connsiteY15" fmla="*/ 9464039 h 10149838"/>
              <a:gd name="connsiteX16" fmla="*/ 7905405 w 9144001"/>
              <a:gd name="connsiteY16" fmla="*/ 9464039 h 10149838"/>
              <a:gd name="connsiteX17" fmla="*/ 7813965 w 9144001"/>
              <a:gd name="connsiteY17" fmla="*/ 9372597 h 10149838"/>
              <a:gd name="connsiteX18" fmla="*/ 7813965 w 9144001"/>
              <a:gd name="connsiteY18" fmla="*/ 9006841 h 10149838"/>
              <a:gd name="connsiteX19" fmla="*/ 7905405 w 9144001"/>
              <a:gd name="connsiteY19" fmla="*/ 8915399 h 10149838"/>
              <a:gd name="connsiteX20" fmla="*/ 6209609 w 9144001"/>
              <a:gd name="connsiteY20" fmla="*/ 8229599 h 10149838"/>
              <a:gd name="connsiteX21" fmla="*/ 9052559 w 9144001"/>
              <a:gd name="connsiteY21" fmla="*/ 8229599 h 10149838"/>
              <a:gd name="connsiteX22" fmla="*/ 9144001 w 9144001"/>
              <a:gd name="connsiteY22" fmla="*/ 8321041 h 10149838"/>
              <a:gd name="connsiteX23" fmla="*/ 9144001 w 9144001"/>
              <a:gd name="connsiteY23" fmla="*/ 8686797 h 10149838"/>
              <a:gd name="connsiteX24" fmla="*/ 9052559 w 9144001"/>
              <a:gd name="connsiteY24" fmla="*/ 8778239 h 10149838"/>
              <a:gd name="connsiteX25" fmla="*/ 6209609 w 9144001"/>
              <a:gd name="connsiteY25" fmla="*/ 8778239 h 10149838"/>
              <a:gd name="connsiteX26" fmla="*/ 6118167 w 9144001"/>
              <a:gd name="connsiteY26" fmla="*/ 8686797 h 10149838"/>
              <a:gd name="connsiteX27" fmla="*/ 6118167 w 9144001"/>
              <a:gd name="connsiteY27" fmla="*/ 8321041 h 10149838"/>
              <a:gd name="connsiteX28" fmla="*/ 6209609 w 9144001"/>
              <a:gd name="connsiteY28" fmla="*/ 8229599 h 10149838"/>
              <a:gd name="connsiteX29" fmla="*/ 6841377 w 9144001"/>
              <a:gd name="connsiteY29" fmla="*/ 7543799 h 10149838"/>
              <a:gd name="connsiteX30" fmla="*/ 9052557 w 9144001"/>
              <a:gd name="connsiteY30" fmla="*/ 7543799 h 10149838"/>
              <a:gd name="connsiteX31" fmla="*/ 9144001 w 9144001"/>
              <a:gd name="connsiteY31" fmla="*/ 7635241 h 10149838"/>
              <a:gd name="connsiteX32" fmla="*/ 9144001 w 9144001"/>
              <a:gd name="connsiteY32" fmla="*/ 8000997 h 10149838"/>
              <a:gd name="connsiteX33" fmla="*/ 9052557 w 9144001"/>
              <a:gd name="connsiteY33" fmla="*/ 8092439 h 10149838"/>
              <a:gd name="connsiteX34" fmla="*/ 6841377 w 9144001"/>
              <a:gd name="connsiteY34" fmla="*/ 8092439 h 10149838"/>
              <a:gd name="connsiteX35" fmla="*/ 6749935 w 9144001"/>
              <a:gd name="connsiteY35" fmla="*/ 8000997 h 10149838"/>
              <a:gd name="connsiteX36" fmla="*/ 6749935 w 9144001"/>
              <a:gd name="connsiteY36" fmla="*/ 7635241 h 10149838"/>
              <a:gd name="connsiteX37" fmla="*/ 6841377 w 9144001"/>
              <a:gd name="connsiteY37" fmla="*/ 7543799 h 10149838"/>
              <a:gd name="connsiteX38" fmla="*/ 7673341 w 9144001"/>
              <a:gd name="connsiteY38" fmla="*/ 6857999 h 10149838"/>
              <a:gd name="connsiteX39" fmla="*/ 9052557 w 9144001"/>
              <a:gd name="connsiteY39" fmla="*/ 6857999 h 10149838"/>
              <a:gd name="connsiteX40" fmla="*/ 9143999 w 9144001"/>
              <a:gd name="connsiteY40" fmla="*/ 6949441 h 10149838"/>
              <a:gd name="connsiteX41" fmla="*/ 9143999 w 9144001"/>
              <a:gd name="connsiteY41" fmla="*/ 7315197 h 10149838"/>
              <a:gd name="connsiteX42" fmla="*/ 9052557 w 9144001"/>
              <a:gd name="connsiteY42" fmla="*/ 7406639 h 10149838"/>
              <a:gd name="connsiteX43" fmla="*/ 7673341 w 9144001"/>
              <a:gd name="connsiteY43" fmla="*/ 7406639 h 10149838"/>
              <a:gd name="connsiteX44" fmla="*/ 7581899 w 9144001"/>
              <a:gd name="connsiteY44" fmla="*/ 7315197 h 10149838"/>
              <a:gd name="connsiteX45" fmla="*/ 7581899 w 9144001"/>
              <a:gd name="connsiteY45" fmla="*/ 6949441 h 10149838"/>
              <a:gd name="connsiteX46" fmla="*/ 7673341 w 9144001"/>
              <a:gd name="connsiteY46" fmla="*/ 6857999 h 10149838"/>
              <a:gd name="connsiteX47" fmla="*/ 4829698 w 9144001"/>
              <a:gd name="connsiteY47" fmla="*/ 6172199 h 10149838"/>
              <a:gd name="connsiteX48" fmla="*/ 9052557 w 9144001"/>
              <a:gd name="connsiteY48" fmla="*/ 6172199 h 10149838"/>
              <a:gd name="connsiteX49" fmla="*/ 9144001 w 9144001"/>
              <a:gd name="connsiteY49" fmla="*/ 6263641 h 10149838"/>
              <a:gd name="connsiteX50" fmla="*/ 9144001 w 9144001"/>
              <a:gd name="connsiteY50" fmla="*/ 6629397 h 10149838"/>
              <a:gd name="connsiteX51" fmla="*/ 9052557 w 9144001"/>
              <a:gd name="connsiteY51" fmla="*/ 6720839 h 10149838"/>
              <a:gd name="connsiteX52" fmla="*/ 4829698 w 9144001"/>
              <a:gd name="connsiteY52" fmla="*/ 6720839 h 10149838"/>
              <a:gd name="connsiteX53" fmla="*/ 4738256 w 9144001"/>
              <a:gd name="connsiteY53" fmla="*/ 6629397 h 10149838"/>
              <a:gd name="connsiteX54" fmla="*/ 4738256 w 9144001"/>
              <a:gd name="connsiteY54" fmla="*/ 6263641 h 10149838"/>
              <a:gd name="connsiteX55" fmla="*/ 4829698 w 9144001"/>
              <a:gd name="connsiteY55" fmla="*/ 6172199 h 10149838"/>
              <a:gd name="connsiteX56" fmla="*/ 5178831 w 9144001"/>
              <a:gd name="connsiteY56" fmla="*/ 5486399 h 10149838"/>
              <a:gd name="connsiteX57" fmla="*/ 9052557 w 9144001"/>
              <a:gd name="connsiteY57" fmla="*/ 5486399 h 10149838"/>
              <a:gd name="connsiteX58" fmla="*/ 9144001 w 9144001"/>
              <a:gd name="connsiteY58" fmla="*/ 5577841 h 10149838"/>
              <a:gd name="connsiteX59" fmla="*/ 9144001 w 9144001"/>
              <a:gd name="connsiteY59" fmla="*/ 5943597 h 10149838"/>
              <a:gd name="connsiteX60" fmla="*/ 9052557 w 9144001"/>
              <a:gd name="connsiteY60" fmla="*/ 6035039 h 10149838"/>
              <a:gd name="connsiteX61" fmla="*/ 5178831 w 9144001"/>
              <a:gd name="connsiteY61" fmla="*/ 6035039 h 10149838"/>
              <a:gd name="connsiteX62" fmla="*/ 5087389 w 9144001"/>
              <a:gd name="connsiteY62" fmla="*/ 5943597 h 10149838"/>
              <a:gd name="connsiteX63" fmla="*/ 5087389 w 9144001"/>
              <a:gd name="connsiteY63" fmla="*/ 5577841 h 10149838"/>
              <a:gd name="connsiteX64" fmla="*/ 5178831 w 9144001"/>
              <a:gd name="connsiteY64" fmla="*/ 5486399 h 10149838"/>
              <a:gd name="connsiteX65" fmla="*/ 4513814 w 9144001"/>
              <a:gd name="connsiteY65" fmla="*/ 4800599 h 10149838"/>
              <a:gd name="connsiteX66" fmla="*/ 9052557 w 9144001"/>
              <a:gd name="connsiteY66" fmla="*/ 4800599 h 10149838"/>
              <a:gd name="connsiteX67" fmla="*/ 9144001 w 9144001"/>
              <a:gd name="connsiteY67" fmla="*/ 4892041 h 10149838"/>
              <a:gd name="connsiteX68" fmla="*/ 9144001 w 9144001"/>
              <a:gd name="connsiteY68" fmla="*/ 5257797 h 10149838"/>
              <a:gd name="connsiteX69" fmla="*/ 9052557 w 9144001"/>
              <a:gd name="connsiteY69" fmla="*/ 5349239 h 10149838"/>
              <a:gd name="connsiteX70" fmla="*/ 4513814 w 9144001"/>
              <a:gd name="connsiteY70" fmla="*/ 5349239 h 10149838"/>
              <a:gd name="connsiteX71" fmla="*/ 4422372 w 9144001"/>
              <a:gd name="connsiteY71" fmla="*/ 5257797 h 10149838"/>
              <a:gd name="connsiteX72" fmla="*/ 4422372 w 9144001"/>
              <a:gd name="connsiteY72" fmla="*/ 4892041 h 10149838"/>
              <a:gd name="connsiteX73" fmla="*/ 4513814 w 9144001"/>
              <a:gd name="connsiteY73" fmla="*/ 4800599 h 10149838"/>
              <a:gd name="connsiteX74" fmla="*/ 5394961 w 9144001"/>
              <a:gd name="connsiteY74" fmla="*/ 4114800 h 10149838"/>
              <a:gd name="connsiteX75" fmla="*/ 9052557 w 9144001"/>
              <a:gd name="connsiteY75" fmla="*/ 4114800 h 10149838"/>
              <a:gd name="connsiteX76" fmla="*/ 9143999 w 9144001"/>
              <a:gd name="connsiteY76" fmla="*/ 4206241 h 10149838"/>
              <a:gd name="connsiteX77" fmla="*/ 9143999 w 9144001"/>
              <a:gd name="connsiteY77" fmla="*/ 4571997 h 10149838"/>
              <a:gd name="connsiteX78" fmla="*/ 9052557 w 9144001"/>
              <a:gd name="connsiteY78" fmla="*/ 4663439 h 10149838"/>
              <a:gd name="connsiteX79" fmla="*/ 5394961 w 9144001"/>
              <a:gd name="connsiteY79" fmla="*/ 4663439 h 10149838"/>
              <a:gd name="connsiteX80" fmla="*/ 5303519 w 9144001"/>
              <a:gd name="connsiteY80" fmla="*/ 4571997 h 10149838"/>
              <a:gd name="connsiteX81" fmla="*/ 5303519 w 9144001"/>
              <a:gd name="connsiteY81" fmla="*/ 4206241 h 10149838"/>
              <a:gd name="connsiteX82" fmla="*/ 5394961 w 9144001"/>
              <a:gd name="connsiteY82" fmla="*/ 4114800 h 10149838"/>
              <a:gd name="connsiteX83" fmla="*/ 3516286 w 9144001"/>
              <a:gd name="connsiteY83" fmla="*/ 3429000 h 10149838"/>
              <a:gd name="connsiteX84" fmla="*/ 9052557 w 9144001"/>
              <a:gd name="connsiteY84" fmla="*/ 3429000 h 10149838"/>
              <a:gd name="connsiteX85" fmla="*/ 9143999 w 9144001"/>
              <a:gd name="connsiteY85" fmla="*/ 3520442 h 10149838"/>
              <a:gd name="connsiteX86" fmla="*/ 9143999 w 9144001"/>
              <a:gd name="connsiteY86" fmla="*/ 3886197 h 10149838"/>
              <a:gd name="connsiteX87" fmla="*/ 9052557 w 9144001"/>
              <a:gd name="connsiteY87" fmla="*/ 3977640 h 10149838"/>
              <a:gd name="connsiteX88" fmla="*/ 3516286 w 9144001"/>
              <a:gd name="connsiteY88" fmla="*/ 3977640 h 10149838"/>
              <a:gd name="connsiteX89" fmla="*/ 3424844 w 9144001"/>
              <a:gd name="connsiteY89" fmla="*/ 3886197 h 10149838"/>
              <a:gd name="connsiteX90" fmla="*/ 3424844 w 9144001"/>
              <a:gd name="connsiteY90" fmla="*/ 3520442 h 10149838"/>
              <a:gd name="connsiteX91" fmla="*/ 3516286 w 9144001"/>
              <a:gd name="connsiteY91" fmla="*/ 3429000 h 10149838"/>
              <a:gd name="connsiteX92" fmla="*/ 5760720 w 9144001"/>
              <a:gd name="connsiteY92" fmla="*/ 2743199 h 10149838"/>
              <a:gd name="connsiteX93" fmla="*/ 9052557 w 9144001"/>
              <a:gd name="connsiteY93" fmla="*/ 2743199 h 10149838"/>
              <a:gd name="connsiteX94" fmla="*/ 9143999 w 9144001"/>
              <a:gd name="connsiteY94" fmla="*/ 2834642 h 10149838"/>
              <a:gd name="connsiteX95" fmla="*/ 9143999 w 9144001"/>
              <a:gd name="connsiteY95" fmla="*/ 3200398 h 10149838"/>
              <a:gd name="connsiteX96" fmla="*/ 9052557 w 9144001"/>
              <a:gd name="connsiteY96" fmla="*/ 3291840 h 10149838"/>
              <a:gd name="connsiteX97" fmla="*/ 5760720 w 9144001"/>
              <a:gd name="connsiteY97" fmla="*/ 3291840 h 10149838"/>
              <a:gd name="connsiteX98" fmla="*/ 5669278 w 9144001"/>
              <a:gd name="connsiteY98" fmla="*/ 3200398 h 10149838"/>
              <a:gd name="connsiteX99" fmla="*/ 5669278 w 9144001"/>
              <a:gd name="connsiteY99" fmla="*/ 2834642 h 10149838"/>
              <a:gd name="connsiteX100" fmla="*/ 5760720 w 9144001"/>
              <a:gd name="connsiteY100" fmla="*/ 2743199 h 10149838"/>
              <a:gd name="connsiteX101" fmla="*/ 1238598 w 9144001"/>
              <a:gd name="connsiteY101" fmla="*/ 2057400 h 10149838"/>
              <a:gd name="connsiteX102" fmla="*/ 9052557 w 9144001"/>
              <a:gd name="connsiteY102" fmla="*/ 2057400 h 10149838"/>
              <a:gd name="connsiteX103" fmla="*/ 9143997 w 9144001"/>
              <a:gd name="connsiteY103" fmla="*/ 2148842 h 10149838"/>
              <a:gd name="connsiteX104" fmla="*/ 9143997 w 9144001"/>
              <a:gd name="connsiteY104" fmla="*/ 2514598 h 10149838"/>
              <a:gd name="connsiteX105" fmla="*/ 9052557 w 9144001"/>
              <a:gd name="connsiteY105" fmla="*/ 2606040 h 10149838"/>
              <a:gd name="connsiteX106" fmla="*/ 1238598 w 9144001"/>
              <a:gd name="connsiteY106" fmla="*/ 2606040 h 10149838"/>
              <a:gd name="connsiteX107" fmla="*/ 1147156 w 9144001"/>
              <a:gd name="connsiteY107" fmla="*/ 2514598 h 10149838"/>
              <a:gd name="connsiteX108" fmla="*/ 1147156 w 9144001"/>
              <a:gd name="connsiteY108" fmla="*/ 2148842 h 10149838"/>
              <a:gd name="connsiteX109" fmla="*/ 1238598 w 9144001"/>
              <a:gd name="connsiteY109" fmla="*/ 2057400 h 10149838"/>
              <a:gd name="connsiteX110" fmla="*/ 2635137 w 9144001"/>
              <a:gd name="connsiteY110" fmla="*/ 1371600 h 10149838"/>
              <a:gd name="connsiteX111" fmla="*/ 9052557 w 9144001"/>
              <a:gd name="connsiteY111" fmla="*/ 1371600 h 10149838"/>
              <a:gd name="connsiteX112" fmla="*/ 9143997 w 9144001"/>
              <a:gd name="connsiteY112" fmla="*/ 1463042 h 10149838"/>
              <a:gd name="connsiteX113" fmla="*/ 9143997 w 9144001"/>
              <a:gd name="connsiteY113" fmla="*/ 1828798 h 10149838"/>
              <a:gd name="connsiteX114" fmla="*/ 9052557 w 9144001"/>
              <a:gd name="connsiteY114" fmla="*/ 1920240 h 10149838"/>
              <a:gd name="connsiteX115" fmla="*/ 2635137 w 9144001"/>
              <a:gd name="connsiteY115" fmla="*/ 1920240 h 10149838"/>
              <a:gd name="connsiteX116" fmla="*/ 2543695 w 9144001"/>
              <a:gd name="connsiteY116" fmla="*/ 1828798 h 10149838"/>
              <a:gd name="connsiteX117" fmla="*/ 2543695 w 9144001"/>
              <a:gd name="connsiteY117" fmla="*/ 1463042 h 10149838"/>
              <a:gd name="connsiteX118" fmla="*/ 2635137 w 9144001"/>
              <a:gd name="connsiteY118" fmla="*/ 1371600 h 10149838"/>
              <a:gd name="connsiteX119" fmla="*/ 1820490 w 9144001"/>
              <a:gd name="connsiteY119" fmla="*/ 685800 h 10149838"/>
              <a:gd name="connsiteX120" fmla="*/ 9052557 w 9144001"/>
              <a:gd name="connsiteY120" fmla="*/ 685800 h 10149838"/>
              <a:gd name="connsiteX121" fmla="*/ 9143999 w 9144001"/>
              <a:gd name="connsiteY121" fmla="*/ 777242 h 10149838"/>
              <a:gd name="connsiteX122" fmla="*/ 9143999 w 9144001"/>
              <a:gd name="connsiteY122" fmla="*/ 1142998 h 10149838"/>
              <a:gd name="connsiteX123" fmla="*/ 9052557 w 9144001"/>
              <a:gd name="connsiteY123" fmla="*/ 1234440 h 10149838"/>
              <a:gd name="connsiteX124" fmla="*/ 1820490 w 9144001"/>
              <a:gd name="connsiteY124" fmla="*/ 1234440 h 10149838"/>
              <a:gd name="connsiteX125" fmla="*/ 1729048 w 9144001"/>
              <a:gd name="connsiteY125" fmla="*/ 1142998 h 10149838"/>
              <a:gd name="connsiteX126" fmla="*/ 1729048 w 9144001"/>
              <a:gd name="connsiteY126" fmla="*/ 777242 h 10149838"/>
              <a:gd name="connsiteX127" fmla="*/ 1820490 w 9144001"/>
              <a:gd name="connsiteY127" fmla="*/ 685800 h 10149838"/>
              <a:gd name="connsiteX128" fmla="*/ 91442 w 9144001"/>
              <a:gd name="connsiteY128" fmla="*/ 0 h 10149838"/>
              <a:gd name="connsiteX129" fmla="*/ 9052557 w 9144001"/>
              <a:gd name="connsiteY129" fmla="*/ 0 h 10149838"/>
              <a:gd name="connsiteX130" fmla="*/ 9143997 w 9144001"/>
              <a:gd name="connsiteY130" fmla="*/ 91442 h 10149838"/>
              <a:gd name="connsiteX131" fmla="*/ 9143997 w 9144001"/>
              <a:gd name="connsiteY131" fmla="*/ 457198 h 10149838"/>
              <a:gd name="connsiteX132" fmla="*/ 9052557 w 9144001"/>
              <a:gd name="connsiteY132" fmla="*/ 548640 h 10149838"/>
              <a:gd name="connsiteX133" fmla="*/ 91442 w 9144001"/>
              <a:gd name="connsiteY133" fmla="*/ 548640 h 10149838"/>
              <a:gd name="connsiteX134" fmla="*/ 0 w 9144001"/>
              <a:gd name="connsiteY134" fmla="*/ 457198 h 10149838"/>
              <a:gd name="connsiteX135" fmla="*/ 0 w 9144001"/>
              <a:gd name="connsiteY135" fmla="*/ 91442 h 10149838"/>
              <a:gd name="connsiteX136" fmla="*/ 91442 w 9144001"/>
              <a:gd name="connsiteY136" fmla="*/ 0 h 1014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9144001" h="10149838">
                <a:moveTo>
                  <a:pt x="8321041" y="9601199"/>
                </a:moveTo>
                <a:lnTo>
                  <a:pt x="9052557" y="9601199"/>
                </a:lnTo>
                <a:cubicBezTo>
                  <a:pt x="9103061" y="9601199"/>
                  <a:pt x="9144001" y="9642139"/>
                  <a:pt x="9144001" y="9692641"/>
                </a:cubicBezTo>
                <a:lnTo>
                  <a:pt x="9144001" y="10058397"/>
                </a:lnTo>
                <a:cubicBezTo>
                  <a:pt x="9144001" y="10096274"/>
                  <a:pt x="9120973" y="10128771"/>
                  <a:pt x="9088151" y="10142653"/>
                </a:cubicBezTo>
                <a:lnTo>
                  <a:pt x="9052561" y="10149838"/>
                </a:lnTo>
                <a:lnTo>
                  <a:pt x="8321037" y="10149838"/>
                </a:lnTo>
                <a:lnTo>
                  <a:pt x="8285449" y="10142653"/>
                </a:lnTo>
                <a:cubicBezTo>
                  <a:pt x="8252629" y="10128771"/>
                  <a:pt x="8229601" y="10096274"/>
                  <a:pt x="8229601" y="10058397"/>
                </a:cubicBezTo>
                <a:lnTo>
                  <a:pt x="8229601" y="9692641"/>
                </a:lnTo>
                <a:cubicBezTo>
                  <a:pt x="8229601" y="9642139"/>
                  <a:pt x="8270541" y="9601199"/>
                  <a:pt x="8321041" y="9601199"/>
                </a:cubicBezTo>
                <a:close/>
                <a:moveTo>
                  <a:pt x="7905405" y="8915399"/>
                </a:moveTo>
                <a:lnTo>
                  <a:pt x="9052557" y="8915399"/>
                </a:lnTo>
                <a:cubicBezTo>
                  <a:pt x="9103061" y="8915399"/>
                  <a:pt x="9144001" y="8956339"/>
                  <a:pt x="9144001" y="9006841"/>
                </a:cubicBezTo>
                <a:lnTo>
                  <a:pt x="9144001" y="9372597"/>
                </a:lnTo>
                <a:cubicBezTo>
                  <a:pt x="9144001" y="9423099"/>
                  <a:pt x="9103061" y="9464039"/>
                  <a:pt x="9052557" y="9464039"/>
                </a:cubicBezTo>
                <a:lnTo>
                  <a:pt x="7905405" y="9464039"/>
                </a:lnTo>
                <a:cubicBezTo>
                  <a:pt x="7854905" y="9464039"/>
                  <a:pt x="7813965" y="9423099"/>
                  <a:pt x="7813965" y="9372597"/>
                </a:cubicBezTo>
                <a:lnTo>
                  <a:pt x="7813965" y="9006841"/>
                </a:lnTo>
                <a:cubicBezTo>
                  <a:pt x="7813965" y="8956339"/>
                  <a:pt x="7854905" y="8915399"/>
                  <a:pt x="7905405" y="8915399"/>
                </a:cubicBezTo>
                <a:close/>
                <a:moveTo>
                  <a:pt x="6209609" y="8229599"/>
                </a:moveTo>
                <a:lnTo>
                  <a:pt x="9052559" y="8229599"/>
                </a:lnTo>
                <a:cubicBezTo>
                  <a:pt x="9103061" y="8229599"/>
                  <a:pt x="9144001" y="8270539"/>
                  <a:pt x="9144001" y="8321041"/>
                </a:cubicBezTo>
                <a:lnTo>
                  <a:pt x="9144001" y="8686797"/>
                </a:lnTo>
                <a:cubicBezTo>
                  <a:pt x="9144001" y="8737299"/>
                  <a:pt x="9103061" y="8778239"/>
                  <a:pt x="9052559" y="8778239"/>
                </a:cubicBezTo>
                <a:lnTo>
                  <a:pt x="6209609" y="8778239"/>
                </a:lnTo>
                <a:cubicBezTo>
                  <a:pt x="6159107" y="8778239"/>
                  <a:pt x="6118167" y="8737299"/>
                  <a:pt x="6118167" y="8686797"/>
                </a:cubicBezTo>
                <a:lnTo>
                  <a:pt x="6118167" y="8321041"/>
                </a:lnTo>
                <a:cubicBezTo>
                  <a:pt x="6118167" y="8270539"/>
                  <a:pt x="6159107" y="8229599"/>
                  <a:pt x="6209609" y="8229599"/>
                </a:cubicBezTo>
                <a:close/>
                <a:moveTo>
                  <a:pt x="6841377" y="7543799"/>
                </a:moveTo>
                <a:lnTo>
                  <a:pt x="9052557" y="7543799"/>
                </a:lnTo>
                <a:cubicBezTo>
                  <a:pt x="9103061" y="7543799"/>
                  <a:pt x="9144001" y="7584739"/>
                  <a:pt x="9144001" y="7635241"/>
                </a:cubicBezTo>
                <a:lnTo>
                  <a:pt x="9144001" y="8000997"/>
                </a:lnTo>
                <a:cubicBezTo>
                  <a:pt x="9144001" y="8051499"/>
                  <a:pt x="9103061" y="8092439"/>
                  <a:pt x="9052557" y="8092439"/>
                </a:cubicBezTo>
                <a:lnTo>
                  <a:pt x="6841377" y="8092439"/>
                </a:lnTo>
                <a:cubicBezTo>
                  <a:pt x="6790875" y="8092439"/>
                  <a:pt x="6749935" y="8051499"/>
                  <a:pt x="6749935" y="8000997"/>
                </a:cubicBezTo>
                <a:lnTo>
                  <a:pt x="6749935" y="7635241"/>
                </a:lnTo>
                <a:cubicBezTo>
                  <a:pt x="6749935" y="7584739"/>
                  <a:pt x="6790875" y="7543799"/>
                  <a:pt x="6841377" y="7543799"/>
                </a:cubicBezTo>
                <a:close/>
                <a:moveTo>
                  <a:pt x="7673341" y="6857999"/>
                </a:moveTo>
                <a:lnTo>
                  <a:pt x="9052557" y="6857999"/>
                </a:lnTo>
                <a:cubicBezTo>
                  <a:pt x="9103059" y="6857999"/>
                  <a:pt x="9143999" y="6898939"/>
                  <a:pt x="9143999" y="6949441"/>
                </a:cubicBezTo>
                <a:lnTo>
                  <a:pt x="9143999" y="7315197"/>
                </a:lnTo>
                <a:cubicBezTo>
                  <a:pt x="9143999" y="7365699"/>
                  <a:pt x="9103059" y="7406639"/>
                  <a:pt x="9052557" y="7406639"/>
                </a:cubicBezTo>
                <a:lnTo>
                  <a:pt x="7673341" y="7406639"/>
                </a:lnTo>
                <a:cubicBezTo>
                  <a:pt x="7622839" y="7406639"/>
                  <a:pt x="7581899" y="7365699"/>
                  <a:pt x="7581899" y="7315197"/>
                </a:cubicBezTo>
                <a:lnTo>
                  <a:pt x="7581899" y="6949441"/>
                </a:lnTo>
                <a:cubicBezTo>
                  <a:pt x="7581899" y="6898939"/>
                  <a:pt x="7622839" y="6857999"/>
                  <a:pt x="7673341" y="6857999"/>
                </a:cubicBezTo>
                <a:close/>
                <a:moveTo>
                  <a:pt x="4829698" y="6172199"/>
                </a:moveTo>
                <a:lnTo>
                  <a:pt x="9052557" y="6172199"/>
                </a:lnTo>
                <a:cubicBezTo>
                  <a:pt x="9103061" y="6172199"/>
                  <a:pt x="9144001" y="6213139"/>
                  <a:pt x="9144001" y="6263641"/>
                </a:cubicBezTo>
                <a:lnTo>
                  <a:pt x="9144001" y="6629397"/>
                </a:lnTo>
                <a:cubicBezTo>
                  <a:pt x="9144001" y="6679899"/>
                  <a:pt x="9103061" y="6720839"/>
                  <a:pt x="9052557" y="6720839"/>
                </a:cubicBezTo>
                <a:lnTo>
                  <a:pt x="4829698" y="6720839"/>
                </a:lnTo>
                <a:cubicBezTo>
                  <a:pt x="4779196" y="6720839"/>
                  <a:pt x="4738256" y="6679899"/>
                  <a:pt x="4738256" y="6629397"/>
                </a:cubicBezTo>
                <a:lnTo>
                  <a:pt x="4738256" y="6263641"/>
                </a:lnTo>
                <a:cubicBezTo>
                  <a:pt x="4738256" y="6213139"/>
                  <a:pt x="4779196" y="6172199"/>
                  <a:pt x="4829698" y="6172199"/>
                </a:cubicBezTo>
                <a:close/>
                <a:moveTo>
                  <a:pt x="5178831" y="5486399"/>
                </a:moveTo>
                <a:lnTo>
                  <a:pt x="9052557" y="5486399"/>
                </a:lnTo>
                <a:cubicBezTo>
                  <a:pt x="9103061" y="5486399"/>
                  <a:pt x="9144001" y="5527339"/>
                  <a:pt x="9144001" y="5577841"/>
                </a:cubicBezTo>
                <a:lnTo>
                  <a:pt x="9144001" y="5943597"/>
                </a:lnTo>
                <a:cubicBezTo>
                  <a:pt x="9144001" y="5994099"/>
                  <a:pt x="9103061" y="6035039"/>
                  <a:pt x="9052557" y="6035039"/>
                </a:cubicBezTo>
                <a:lnTo>
                  <a:pt x="5178831" y="6035039"/>
                </a:lnTo>
                <a:cubicBezTo>
                  <a:pt x="5128329" y="6035039"/>
                  <a:pt x="5087389" y="5994099"/>
                  <a:pt x="5087389" y="5943597"/>
                </a:cubicBezTo>
                <a:lnTo>
                  <a:pt x="5087389" y="5577841"/>
                </a:lnTo>
                <a:cubicBezTo>
                  <a:pt x="5087389" y="5527339"/>
                  <a:pt x="5128329" y="5486399"/>
                  <a:pt x="5178831" y="5486399"/>
                </a:cubicBezTo>
                <a:close/>
                <a:moveTo>
                  <a:pt x="4513814" y="4800599"/>
                </a:moveTo>
                <a:lnTo>
                  <a:pt x="9052557" y="4800599"/>
                </a:lnTo>
                <a:cubicBezTo>
                  <a:pt x="9103061" y="4800599"/>
                  <a:pt x="9144001" y="4841539"/>
                  <a:pt x="9144001" y="4892041"/>
                </a:cubicBezTo>
                <a:lnTo>
                  <a:pt x="9144001" y="5257797"/>
                </a:lnTo>
                <a:cubicBezTo>
                  <a:pt x="9144001" y="5308299"/>
                  <a:pt x="9103061" y="5349239"/>
                  <a:pt x="9052557" y="5349239"/>
                </a:cubicBezTo>
                <a:lnTo>
                  <a:pt x="4513814" y="5349239"/>
                </a:lnTo>
                <a:cubicBezTo>
                  <a:pt x="4463312" y="5349239"/>
                  <a:pt x="4422372" y="5308299"/>
                  <a:pt x="4422372" y="5257797"/>
                </a:cubicBezTo>
                <a:lnTo>
                  <a:pt x="4422372" y="4892041"/>
                </a:lnTo>
                <a:cubicBezTo>
                  <a:pt x="4422372" y="4841539"/>
                  <a:pt x="4463312" y="4800599"/>
                  <a:pt x="4513814" y="4800599"/>
                </a:cubicBezTo>
                <a:close/>
                <a:moveTo>
                  <a:pt x="5394961" y="4114800"/>
                </a:moveTo>
                <a:lnTo>
                  <a:pt x="9052557" y="4114800"/>
                </a:lnTo>
                <a:cubicBezTo>
                  <a:pt x="9103059" y="4114800"/>
                  <a:pt x="9143999" y="4155739"/>
                  <a:pt x="9143999" y="4206241"/>
                </a:cubicBezTo>
                <a:lnTo>
                  <a:pt x="9143999" y="4571997"/>
                </a:lnTo>
                <a:cubicBezTo>
                  <a:pt x="9143999" y="4622499"/>
                  <a:pt x="9103059" y="4663439"/>
                  <a:pt x="9052557" y="4663439"/>
                </a:cubicBezTo>
                <a:lnTo>
                  <a:pt x="5394961" y="4663439"/>
                </a:lnTo>
                <a:cubicBezTo>
                  <a:pt x="5344459" y="4663439"/>
                  <a:pt x="5303519" y="4622499"/>
                  <a:pt x="5303519" y="4571997"/>
                </a:cubicBezTo>
                <a:lnTo>
                  <a:pt x="5303519" y="4206241"/>
                </a:lnTo>
                <a:cubicBezTo>
                  <a:pt x="5303519" y="4155739"/>
                  <a:pt x="5344459" y="4114800"/>
                  <a:pt x="5394961" y="4114800"/>
                </a:cubicBezTo>
                <a:close/>
                <a:moveTo>
                  <a:pt x="3516286" y="3429000"/>
                </a:moveTo>
                <a:lnTo>
                  <a:pt x="9052557" y="3429000"/>
                </a:lnTo>
                <a:cubicBezTo>
                  <a:pt x="9103059" y="3429000"/>
                  <a:pt x="9143999" y="3469940"/>
                  <a:pt x="9143999" y="3520442"/>
                </a:cubicBezTo>
                <a:lnTo>
                  <a:pt x="9143999" y="3886197"/>
                </a:lnTo>
                <a:cubicBezTo>
                  <a:pt x="9143999" y="3936700"/>
                  <a:pt x="9103059" y="3977640"/>
                  <a:pt x="9052557" y="3977640"/>
                </a:cubicBezTo>
                <a:lnTo>
                  <a:pt x="3516286" y="3977640"/>
                </a:lnTo>
                <a:cubicBezTo>
                  <a:pt x="3465784" y="3977640"/>
                  <a:pt x="3424844" y="3936700"/>
                  <a:pt x="3424844" y="3886197"/>
                </a:cubicBezTo>
                <a:lnTo>
                  <a:pt x="3424844" y="3520442"/>
                </a:lnTo>
                <a:cubicBezTo>
                  <a:pt x="3424844" y="3469940"/>
                  <a:pt x="3465784" y="3429000"/>
                  <a:pt x="3516286" y="3429000"/>
                </a:cubicBezTo>
                <a:close/>
                <a:moveTo>
                  <a:pt x="5760720" y="2743199"/>
                </a:moveTo>
                <a:lnTo>
                  <a:pt x="9052557" y="2743199"/>
                </a:lnTo>
                <a:cubicBezTo>
                  <a:pt x="9103059" y="2743199"/>
                  <a:pt x="9143999" y="2784140"/>
                  <a:pt x="9143999" y="2834642"/>
                </a:cubicBezTo>
                <a:lnTo>
                  <a:pt x="9143999" y="3200398"/>
                </a:lnTo>
                <a:cubicBezTo>
                  <a:pt x="9143999" y="3250900"/>
                  <a:pt x="9103059" y="3291840"/>
                  <a:pt x="9052557" y="3291840"/>
                </a:cubicBezTo>
                <a:lnTo>
                  <a:pt x="5760720" y="3291840"/>
                </a:lnTo>
                <a:cubicBezTo>
                  <a:pt x="5710218" y="3291840"/>
                  <a:pt x="5669278" y="3250900"/>
                  <a:pt x="5669278" y="3200398"/>
                </a:cubicBezTo>
                <a:lnTo>
                  <a:pt x="5669278" y="2834642"/>
                </a:lnTo>
                <a:cubicBezTo>
                  <a:pt x="5669278" y="2784140"/>
                  <a:pt x="5710218" y="2743199"/>
                  <a:pt x="5760720" y="2743199"/>
                </a:cubicBezTo>
                <a:close/>
                <a:moveTo>
                  <a:pt x="1238598" y="2057400"/>
                </a:moveTo>
                <a:lnTo>
                  <a:pt x="9052557" y="2057400"/>
                </a:lnTo>
                <a:cubicBezTo>
                  <a:pt x="9103057" y="2057400"/>
                  <a:pt x="9143997" y="2098340"/>
                  <a:pt x="9143997" y="2148842"/>
                </a:cubicBezTo>
                <a:lnTo>
                  <a:pt x="9143997" y="2514598"/>
                </a:lnTo>
                <a:cubicBezTo>
                  <a:pt x="9143997" y="2565100"/>
                  <a:pt x="9103057" y="2606040"/>
                  <a:pt x="9052557" y="2606040"/>
                </a:cubicBezTo>
                <a:lnTo>
                  <a:pt x="1238598" y="2606040"/>
                </a:lnTo>
                <a:cubicBezTo>
                  <a:pt x="1188096" y="2606040"/>
                  <a:pt x="1147156" y="2565100"/>
                  <a:pt x="1147156" y="2514598"/>
                </a:cubicBezTo>
                <a:lnTo>
                  <a:pt x="1147156" y="2148842"/>
                </a:lnTo>
                <a:cubicBezTo>
                  <a:pt x="1147156" y="2098340"/>
                  <a:pt x="1188096" y="2057400"/>
                  <a:pt x="1238598" y="2057400"/>
                </a:cubicBezTo>
                <a:close/>
                <a:moveTo>
                  <a:pt x="2635137" y="1371600"/>
                </a:moveTo>
                <a:lnTo>
                  <a:pt x="9052557" y="1371600"/>
                </a:lnTo>
                <a:cubicBezTo>
                  <a:pt x="9103057" y="1371600"/>
                  <a:pt x="9143997" y="1412540"/>
                  <a:pt x="9143997" y="1463042"/>
                </a:cubicBezTo>
                <a:lnTo>
                  <a:pt x="9143997" y="1828798"/>
                </a:lnTo>
                <a:cubicBezTo>
                  <a:pt x="9143997" y="1879300"/>
                  <a:pt x="9103057" y="1920240"/>
                  <a:pt x="9052557" y="1920240"/>
                </a:cubicBezTo>
                <a:lnTo>
                  <a:pt x="2635137" y="1920240"/>
                </a:lnTo>
                <a:cubicBezTo>
                  <a:pt x="2584635" y="1920240"/>
                  <a:pt x="2543695" y="1879300"/>
                  <a:pt x="2543695" y="1828798"/>
                </a:cubicBezTo>
                <a:lnTo>
                  <a:pt x="2543695" y="1463042"/>
                </a:lnTo>
                <a:cubicBezTo>
                  <a:pt x="2543695" y="1412540"/>
                  <a:pt x="2584635" y="1371600"/>
                  <a:pt x="2635137" y="1371600"/>
                </a:cubicBezTo>
                <a:close/>
                <a:moveTo>
                  <a:pt x="1820490" y="685800"/>
                </a:moveTo>
                <a:lnTo>
                  <a:pt x="9052557" y="685800"/>
                </a:lnTo>
                <a:cubicBezTo>
                  <a:pt x="9103059" y="685800"/>
                  <a:pt x="9143999" y="726740"/>
                  <a:pt x="9143999" y="777242"/>
                </a:cubicBezTo>
                <a:lnTo>
                  <a:pt x="9143999" y="1142998"/>
                </a:lnTo>
                <a:cubicBezTo>
                  <a:pt x="9143999" y="1193500"/>
                  <a:pt x="9103059" y="1234440"/>
                  <a:pt x="9052557" y="1234440"/>
                </a:cubicBezTo>
                <a:lnTo>
                  <a:pt x="1820490" y="1234440"/>
                </a:lnTo>
                <a:cubicBezTo>
                  <a:pt x="1769988" y="1234440"/>
                  <a:pt x="1729048" y="1193500"/>
                  <a:pt x="1729048" y="1142998"/>
                </a:cubicBezTo>
                <a:lnTo>
                  <a:pt x="1729048" y="777242"/>
                </a:lnTo>
                <a:cubicBezTo>
                  <a:pt x="1729048" y="726740"/>
                  <a:pt x="1769988" y="685800"/>
                  <a:pt x="1820490" y="685800"/>
                </a:cubicBezTo>
                <a:close/>
                <a:moveTo>
                  <a:pt x="91442" y="0"/>
                </a:moveTo>
                <a:lnTo>
                  <a:pt x="9052557" y="0"/>
                </a:lnTo>
                <a:cubicBezTo>
                  <a:pt x="9103057" y="0"/>
                  <a:pt x="9143997" y="40940"/>
                  <a:pt x="9143997" y="91442"/>
                </a:cubicBezTo>
                <a:lnTo>
                  <a:pt x="9143997" y="457198"/>
                </a:lnTo>
                <a:cubicBezTo>
                  <a:pt x="9143997" y="507700"/>
                  <a:pt x="9103057" y="548640"/>
                  <a:pt x="9052557" y="548640"/>
                </a:cubicBezTo>
                <a:lnTo>
                  <a:pt x="91442" y="548640"/>
                </a:lnTo>
                <a:cubicBezTo>
                  <a:pt x="40940" y="548640"/>
                  <a:pt x="0" y="507700"/>
                  <a:pt x="0" y="457198"/>
                </a:cubicBezTo>
                <a:lnTo>
                  <a:pt x="0" y="91442"/>
                </a:lnTo>
                <a:cubicBezTo>
                  <a:pt x="0" y="40940"/>
                  <a:pt x="40940" y="0"/>
                  <a:pt x="91442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85185865"/>
      </p:ext>
    </p:extLst>
  </p:cSld>
  <p:clrMapOvr>
    <a:masterClrMapping/>
  </p:clrMapOvr>
  <p:transition spd="slow">
    <p:cover/>
  </p:transition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6" y="1143014"/>
            <a:ext cx="6096001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65717682"/>
      </p:ext>
    </p:extLst>
  </p:cSld>
  <p:clrMapOvr>
    <a:masterClrMapping/>
  </p:clrMapOvr>
  <p:transition spd="slow">
    <p:cover/>
  </p:transition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541838" y="1"/>
            <a:ext cx="6650183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1244348223"/>
      </p:ext>
    </p:extLst>
  </p:cSld>
  <p:clrMapOvr>
    <a:masterClrMapping/>
  </p:clrMapOvr>
  <p:transition spd="slow">
    <p:cover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70" y="1413172"/>
            <a:ext cx="1607125" cy="2228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781999" y="1413172"/>
            <a:ext cx="1607125" cy="2228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455629" y="1413172"/>
            <a:ext cx="1607125" cy="2228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129262" y="1413172"/>
            <a:ext cx="1607125" cy="2228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9476520" y="1413172"/>
            <a:ext cx="1607125" cy="2228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7802893" y="1413172"/>
            <a:ext cx="1607125" cy="2228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129976417"/>
      </p:ext>
    </p:extLst>
  </p:cSld>
  <p:clrMapOvr>
    <a:masterClrMapping/>
  </p:clrMapOvr>
  <p:transition spd="slow">
    <p:cover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83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17312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26247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8635178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879729736"/>
      </p:ext>
    </p:extLst>
  </p:cSld>
  <p:clrMapOvr>
    <a:masterClrMapping/>
  </p:clrMapOvr>
  <p:transition spd="slow">
    <p:cover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83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17312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26247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8635178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187633624"/>
      </p:ext>
    </p:extLst>
  </p:cSld>
  <p:clrMapOvr>
    <a:masterClrMapping/>
  </p:clrMapOvr>
  <p:transition spd="slow">
    <p:cover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" y="-1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048011" y="-1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416431532"/>
      </p:ext>
    </p:extLst>
  </p:cSld>
  <p:clrMapOvr>
    <a:masterClrMapping/>
  </p:clrMapOvr>
  <p:transition spd="slow">
    <p:cover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96017" y="0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9144016" y="-1"/>
            <a:ext cx="304800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17484710"/>
      </p:ext>
    </p:extLst>
  </p:cSld>
  <p:clrMapOvr>
    <a:masterClrMapping/>
  </p:clrMapOvr>
  <p:transition spd="slow">
    <p:cover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6" y="1475508"/>
            <a:ext cx="232756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657602" y="1475508"/>
            <a:ext cx="232756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206844" y="1475508"/>
            <a:ext cx="232756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8756080" y="1475508"/>
            <a:ext cx="232756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083023999"/>
      </p:ext>
    </p:extLst>
  </p:cSld>
  <p:clrMapOvr>
    <a:masterClrMapping/>
  </p:clrMapOvr>
  <p:transition spd="slow">
    <p:cover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5" y="1475508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24702" y="1475508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7948594" y="1475508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815131414"/>
      </p:ext>
    </p:extLst>
  </p:cSld>
  <p:clrMapOvr>
    <a:masterClrMapping/>
  </p:clrMapOvr>
  <p:transition spd="slow">
    <p:cover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65" y="1475508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24702" y="1475508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7948594" y="1475508"/>
            <a:ext cx="3142603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567822384"/>
      </p:ext>
    </p:extLst>
  </p:cSld>
  <p:clrMapOvr>
    <a:masterClrMapping/>
  </p:clrMapOvr>
  <p:transition spd="slow">
    <p:cover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4" y="1143000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74400" y="1153391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40432" y="1153391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806460" y="1143000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1108364" y="3543300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3674400" y="3553692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240432" y="3553692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18"/>
          <p:cNvSpPr>
            <a:spLocks noGrp="1"/>
          </p:cNvSpPr>
          <p:nvPr>
            <p:ph type="pic" sz="quarter" idx="21"/>
          </p:nvPr>
        </p:nvSpPr>
        <p:spPr>
          <a:xfrm>
            <a:off x="8806460" y="3543300"/>
            <a:ext cx="2277686" cy="21602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84560991"/>
      </p:ext>
    </p:extLst>
  </p:cSld>
  <p:clrMapOvr>
    <a:masterClrMapping/>
  </p:clrMapOvr>
  <p:transition spd="slow">
    <p:cover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4" y="1226125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74400" y="1236528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40432" y="1236528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806460" y="1226125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1108364" y="3626429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3674400" y="3636833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240432" y="3636833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18"/>
          <p:cNvSpPr>
            <a:spLocks noGrp="1"/>
          </p:cNvSpPr>
          <p:nvPr>
            <p:ph type="pic" sz="quarter" idx="21"/>
          </p:nvPr>
        </p:nvSpPr>
        <p:spPr>
          <a:xfrm>
            <a:off x="8806460" y="3626429"/>
            <a:ext cx="2277686" cy="135081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39535005"/>
      </p:ext>
    </p:extLst>
  </p:cSld>
  <p:clrMapOvr>
    <a:masterClrMapping/>
  </p:clrMapOvr>
  <p:transition spd="slow">
    <p:cover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4" y="1381996"/>
            <a:ext cx="2277686" cy="20470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74400" y="1381996"/>
            <a:ext cx="2277686" cy="20470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40432" y="1381996"/>
            <a:ext cx="2277686" cy="20470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806460" y="1381996"/>
            <a:ext cx="2277686" cy="20470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482076100"/>
      </p:ext>
    </p:extLst>
  </p:cSld>
  <p:clrMapOvr>
    <a:masterClrMapping/>
  </p:clrMapOvr>
  <p:transition spd="slow">
    <p:cover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87" y="1143014"/>
            <a:ext cx="775854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948719894"/>
      </p:ext>
    </p:extLst>
  </p:cSld>
  <p:clrMapOvr>
    <a:masterClrMapping/>
  </p:clrMapOvr>
  <p:transition spd="slow">
    <p:cover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08386" y="1143004"/>
            <a:ext cx="3297382" cy="343939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447332" y="1143004"/>
            <a:ext cx="3297382" cy="343939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7786273" y="1143004"/>
            <a:ext cx="3297382" cy="343939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59661858"/>
      </p:ext>
    </p:extLst>
  </p:cSld>
  <p:clrMapOvr>
    <a:masterClrMapping/>
  </p:clrMapOvr>
  <p:transition spd="slow">
    <p:cover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9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325096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541826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325096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1108369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9"/>
          <p:cNvSpPr>
            <a:spLocks noGrp="1"/>
          </p:cNvSpPr>
          <p:nvPr>
            <p:ph type="pic" sz="quarter" idx="22"/>
          </p:nvPr>
        </p:nvSpPr>
        <p:spPr>
          <a:xfrm>
            <a:off x="5541829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614144079"/>
      </p:ext>
    </p:extLst>
  </p:cSld>
  <p:clrMapOvr>
    <a:masterClrMapping/>
  </p:clrMapOvr>
  <p:transition spd="slow">
    <p:cover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9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325096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541826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325096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1108369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9"/>
          <p:cNvSpPr>
            <a:spLocks noGrp="1"/>
          </p:cNvSpPr>
          <p:nvPr>
            <p:ph type="pic" sz="quarter" idx="22"/>
          </p:nvPr>
        </p:nvSpPr>
        <p:spPr>
          <a:xfrm>
            <a:off x="5541829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26898601"/>
      </p:ext>
    </p:extLst>
  </p:cSld>
  <p:clrMapOvr>
    <a:masterClrMapping/>
  </p:clrMapOvr>
  <p:transition spd="slow">
    <p:cover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108369" y="34290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770915" y="34290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4433462" y="34290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096006" y="34290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7"/>
          </p:nvPr>
        </p:nvSpPr>
        <p:spPr>
          <a:xfrm>
            <a:off x="7758553" y="34290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1108369" y="51435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23"/>
          <p:cNvSpPr>
            <a:spLocks noGrp="1"/>
          </p:cNvSpPr>
          <p:nvPr>
            <p:ph type="pic" sz="quarter" idx="19"/>
          </p:nvPr>
        </p:nvSpPr>
        <p:spPr>
          <a:xfrm>
            <a:off x="2770915" y="51435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24"/>
          <p:cNvSpPr>
            <a:spLocks noGrp="1"/>
          </p:cNvSpPr>
          <p:nvPr>
            <p:ph type="pic" sz="quarter" idx="20"/>
          </p:nvPr>
        </p:nvSpPr>
        <p:spPr>
          <a:xfrm>
            <a:off x="4433462" y="51435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2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6096006" y="51435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3" name="Picture Placeholder 26"/>
          <p:cNvSpPr>
            <a:spLocks noGrp="1"/>
          </p:cNvSpPr>
          <p:nvPr>
            <p:ph type="pic" sz="quarter" idx="22"/>
          </p:nvPr>
        </p:nvSpPr>
        <p:spPr>
          <a:xfrm>
            <a:off x="7758553" y="51435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4" name="Picture Placeholder 27"/>
          <p:cNvSpPr>
            <a:spLocks noGrp="1"/>
          </p:cNvSpPr>
          <p:nvPr>
            <p:ph type="pic" sz="quarter" idx="23"/>
          </p:nvPr>
        </p:nvSpPr>
        <p:spPr>
          <a:xfrm>
            <a:off x="9421098" y="34290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5" name="Picture Placeholder 28"/>
          <p:cNvSpPr>
            <a:spLocks noGrp="1"/>
          </p:cNvSpPr>
          <p:nvPr>
            <p:ph type="pic" sz="quarter" idx="24"/>
          </p:nvPr>
        </p:nvSpPr>
        <p:spPr>
          <a:xfrm>
            <a:off x="9421098" y="5143513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119384397"/>
      </p:ext>
    </p:extLst>
  </p:cSld>
  <p:clrMapOvr>
    <a:masterClrMapping/>
  </p:clrMapOvr>
  <p:transition spd="slow">
    <p:cover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108369" y="13620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770915" y="13620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4433462" y="13620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096006" y="13620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7"/>
          </p:nvPr>
        </p:nvSpPr>
        <p:spPr>
          <a:xfrm>
            <a:off x="7758553" y="13620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2"/>
          <p:cNvSpPr>
            <a:spLocks noGrp="1"/>
          </p:cNvSpPr>
          <p:nvPr>
            <p:ph type="pic" sz="quarter" idx="18"/>
          </p:nvPr>
        </p:nvSpPr>
        <p:spPr>
          <a:xfrm>
            <a:off x="1108369" y="30765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23"/>
          <p:cNvSpPr>
            <a:spLocks noGrp="1"/>
          </p:cNvSpPr>
          <p:nvPr>
            <p:ph type="pic" sz="quarter" idx="19"/>
          </p:nvPr>
        </p:nvSpPr>
        <p:spPr>
          <a:xfrm>
            <a:off x="2770915" y="30765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24"/>
          <p:cNvSpPr>
            <a:spLocks noGrp="1"/>
          </p:cNvSpPr>
          <p:nvPr>
            <p:ph type="pic" sz="quarter" idx="20"/>
          </p:nvPr>
        </p:nvSpPr>
        <p:spPr>
          <a:xfrm>
            <a:off x="4433462" y="30765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2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6096006" y="30765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3" name="Picture Placeholder 26"/>
          <p:cNvSpPr>
            <a:spLocks noGrp="1"/>
          </p:cNvSpPr>
          <p:nvPr>
            <p:ph type="pic" sz="quarter" idx="22"/>
          </p:nvPr>
        </p:nvSpPr>
        <p:spPr>
          <a:xfrm>
            <a:off x="7758553" y="30765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4" name="Picture Placeholder 27"/>
          <p:cNvSpPr>
            <a:spLocks noGrp="1"/>
          </p:cNvSpPr>
          <p:nvPr>
            <p:ph type="pic" sz="quarter" idx="23"/>
          </p:nvPr>
        </p:nvSpPr>
        <p:spPr>
          <a:xfrm>
            <a:off x="9421098" y="13620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5" name="Picture Placeholder 28"/>
          <p:cNvSpPr>
            <a:spLocks noGrp="1"/>
          </p:cNvSpPr>
          <p:nvPr>
            <p:ph type="pic" sz="quarter" idx="24"/>
          </p:nvPr>
        </p:nvSpPr>
        <p:spPr>
          <a:xfrm>
            <a:off x="9421098" y="307653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45735087"/>
      </p:ext>
    </p:extLst>
  </p:cSld>
  <p:clrMapOvr>
    <a:masterClrMapping/>
  </p:clrMapOvr>
  <p:transition spd="slow">
    <p:cover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5541839" y="3429000"/>
            <a:ext cx="2770908" cy="228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312743" y="3429000"/>
            <a:ext cx="277090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541839" y="1143014"/>
            <a:ext cx="277090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108372" y="1143014"/>
            <a:ext cx="4433455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312743" y="1143014"/>
            <a:ext cx="2770908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32735466"/>
      </p:ext>
    </p:extLst>
  </p:cSld>
  <p:clrMapOvr>
    <a:masterClrMapping/>
  </p:clrMapOvr>
  <p:transition spd="slow">
    <p:cover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86" y="1143014"/>
            <a:ext cx="2299854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5844117" y="1143014"/>
            <a:ext cx="2299854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3476249" y="1143014"/>
            <a:ext cx="2299854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199105060"/>
      </p:ext>
    </p:extLst>
  </p:cSld>
  <p:clrMapOvr>
    <a:masterClrMapping/>
  </p:clrMapOvr>
  <p:transition spd="slow">
    <p:cover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1108372" y="12573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549242" y="12573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3990116" y="12573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3990116" y="4229101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1108372" y="4229101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1108372" y="27432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2549242" y="27432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22"/>
          <p:cNvSpPr>
            <a:spLocks noGrp="1"/>
          </p:cNvSpPr>
          <p:nvPr>
            <p:ph type="pic" sz="quarter" idx="20"/>
          </p:nvPr>
        </p:nvSpPr>
        <p:spPr>
          <a:xfrm>
            <a:off x="3990116" y="27432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2" name="Picture Placeholder 23"/>
          <p:cNvSpPr>
            <a:spLocks noGrp="1"/>
          </p:cNvSpPr>
          <p:nvPr>
            <p:ph type="pic" sz="quarter" idx="21"/>
          </p:nvPr>
        </p:nvSpPr>
        <p:spPr>
          <a:xfrm>
            <a:off x="2549242" y="4229101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18589480"/>
      </p:ext>
    </p:extLst>
  </p:cSld>
  <p:clrMapOvr>
    <a:masterClrMapping/>
  </p:clrMapOvr>
  <p:transition spd="slow">
    <p:cover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1108372" y="12573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3990116" y="12573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3990116" y="4229101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1108372" y="4229101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9"/>
          </p:nvPr>
        </p:nvSpPr>
        <p:spPr>
          <a:xfrm>
            <a:off x="2549242" y="2743200"/>
            <a:ext cx="1440874" cy="14859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Rectangle 8"/>
          <p:cNvSpPr/>
          <p:nvPr userDrawn="1"/>
        </p:nvSpPr>
        <p:spPr>
          <a:xfrm>
            <a:off x="1108372" y="2743202"/>
            <a:ext cx="1440874" cy="14859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549242" y="1257301"/>
            <a:ext cx="1440874" cy="1485900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549242" y="4229102"/>
            <a:ext cx="1440874" cy="1485900"/>
          </a:xfrm>
          <a:prstGeom prst="rect">
            <a:avLst/>
          </a:prstGeom>
          <a:solidFill>
            <a:schemeClr val="accent5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990116" y="2743202"/>
            <a:ext cx="1440874" cy="1485900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767773"/>
      </p:ext>
    </p:extLst>
  </p:cSld>
  <p:clrMapOvr>
    <a:masterClrMapping/>
  </p:clrMapOvr>
  <p:transition spd="slow">
    <p:cover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8" y="1724891"/>
            <a:ext cx="2377946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11" y="1735282"/>
            <a:ext cx="2377946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735282"/>
            <a:ext cx="2377946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6" y="1724891"/>
            <a:ext cx="2377946" cy="397971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053538110"/>
      </p:ext>
    </p:extLst>
  </p:cSld>
  <p:clrMapOvr>
    <a:masterClrMapping/>
  </p:clrMapOvr>
  <p:transition spd="slow">
    <p:cover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8" y="1143018"/>
            <a:ext cx="2377946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11" y="1153408"/>
            <a:ext cx="2377946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153408"/>
            <a:ext cx="2377946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6" y="1143018"/>
            <a:ext cx="2377946" cy="34290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456201023"/>
      </p:ext>
    </p:extLst>
  </p:cSld>
  <p:clrMapOvr>
    <a:masterClrMapping/>
  </p:clrMapOvr>
  <p:transition spd="slow">
    <p:cover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8" y="1340443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11" y="1350840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350840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6" y="1340443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987030561"/>
      </p:ext>
    </p:extLst>
  </p:cSld>
  <p:clrMapOvr>
    <a:masterClrMapping/>
  </p:clrMapOvr>
  <p:transition spd="slow">
    <p:cover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8" y="1413177"/>
            <a:ext cx="2377946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11" y="1423555"/>
            <a:ext cx="2377946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423555"/>
            <a:ext cx="2377946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6" y="1413177"/>
            <a:ext cx="2377946" cy="54448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030476878"/>
      </p:ext>
    </p:extLst>
  </p:cSld>
  <p:clrMapOvr>
    <a:masterClrMapping/>
  </p:clrMapOvr>
  <p:transition spd="slow">
    <p:cover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204369" y="3429001"/>
            <a:ext cx="2493819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433477" y="1"/>
            <a:ext cx="5264726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9698182" y="1"/>
            <a:ext cx="2493819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4433473" y="3429001"/>
            <a:ext cx="2770908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9698182" y="3429001"/>
            <a:ext cx="2493819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4281762"/>
      </p:ext>
    </p:extLst>
  </p:cSld>
  <p:clrMapOvr>
    <a:masterClrMapping/>
  </p:clrMapOvr>
  <p:transition spd="slow">
    <p:cover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" y="-1"/>
            <a:ext cx="6096001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096006" y="3428999"/>
            <a:ext cx="6096001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142408185"/>
      </p:ext>
    </p:extLst>
  </p:cSld>
  <p:clrMapOvr>
    <a:masterClrMapping/>
  </p:clrMapOvr>
  <p:transition spd="slow">
    <p:cover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1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72779018"/>
      </p:ext>
    </p:extLst>
  </p:cSld>
  <p:clrMapOvr>
    <a:masterClrMapping/>
  </p:clrMapOvr>
  <p:transition spd="slow">
    <p:cover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15"/>
            <a:ext cx="121920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26469458"/>
      </p:ext>
    </p:extLst>
  </p:cSld>
  <p:clrMapOvr>
    <a:masterClrMapping/>
  </p:clrMapOvr>
  <p:transition spd="slow">
    <p:cover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1"/>
            <a:ext cx="12192000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253156403"/>
      </p:ext>
    </p:extLst>
  </p:cSld>
  <p:clrMapOvr>
    <a:masterClrMapping/>
  </p:clrMapOvr>
  <p:transition spd="slow">
    <p:cover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1108366" y="3429000"/>
            <a:ext cx="2493819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3602186" y="1143015"/>
            <a:ext cx="2493819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6096001" y="3429000"/>
            <a:ext cx="2493819" cy="228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8589822" y="1143015"/>
            <a:ext cx="2493819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6" y="1143014"/>
            <a:ext cx="249381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02186" y="3428999"/>
            <a:ext cx="249381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096001" y="1143014"/>
            <a:ext cx="249381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1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589822" y="3428999"/>
            <a:ext cx="2493819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55501508"/>
      </p:ext>
    </p:extLst>
  </p:cSld>
  <p:clrMapOvr>
    <a:masterClrMapping/>
  </p:clrMapOvr>
  <p:transition spd="slow">
    <p:cover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08369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325096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5541829" y="1143014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7758560" y="1143014"/>
            <a:ext cx="3325092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108369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4"/>
          <p:cNvSpPr>
            <a:spLocks noGrp="1"/>
          </p:cNvSpPr>
          <p:nvPr>
            <p:ph type="pic" sz="quarter" idx="19"/>
          </p:nvPr>
        </p:nvSpPr>
        <p:spPr>
          <a:xfrm>
            <a:off x="3325096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10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5541829" y="3428999"/>
            <a:ext cx="2216726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47222892"/>
      </p:ext>
    </p:extLst>
  </p:cSld>
  <p:clrMapOvr>
    <a:masterClrMapping/>
  </p:clrMapOvr>
  <p:transition spd="slow">
    <p:cover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08371" y="1143015"/>
            <a:ext cx="9975274" cy="2286000"/>
          </a:xfrm>
          <a:custGeom>
            <a:avLst/>
            <a:gdLst>
              <a:gd name="connsiteX0" fmla="*/ 12419215 w 16459201"/>
              <a:gd name="connsiteY0" fmla="*/ 0 h 3657600"/>
              <a:gd name="connsiteX1" fmla="*/ 16459201 w 16459201"/>
              <a:gd name="connsiteY1" fmla="*/ 0 h 3657600"/>
              <a:gd name="connsiteX2" fmla="*/ 16459201 w 16459201"/>
              <a:gd name="connsiteY2" fmla="*/ 3657600 h 3657600"/>
              <a:gd name="connsiteX3" fmla="*/ 12419215 w 16459201"/>
              <a:gd name="connsiteY3" fmla="*/ 3657600 h 3657600"/>
              <a:gd name="connsiteX4" fmla="*/ 8279477 w 16459201"/>
              <a:gd name="connsiteY4" fmla="*/ 0 h 3657600"/>
              <a:gd name="connsiteX5" fmla="*/ 12319462 w 16459201"/>
              <a:gd name="connsiteY5" fmla="*/ 0 h 3657600"/>
              <a:gd name="connsiteX6" fmla="*/ 12319462 w 16459201"/>
              <a:gd name="connsiteY6" fmla="*/ 3657600 h 3657600"/>
              <a:gd name="connsiteX7" fmla="*/ 8279477 w 16459201"/>
              <a:gd name="connsiteY7" fmla="*/ 3657600 h 3657600"/>
              <a:gd name="connsiteX8" fmla="*/ 4139739 w 16459201"/>
              <a:gd name="connsiteY8" fmla="*/ 0 h 3657600"/>
              <a:gd name="connsiteX9" fmla="*/ 8179723 w 16459201"/>
              <a:gd name="connsiteY9" fmla="*/ 0 h 3657600"/>
              <a:gd name="connsiteX10" fmla="*/ 8179723 w 16459201"/>
              <a:gd name="connsiteY10" fmla="*/ 3657600 h 3657600"/>
              <a:gd name="connsiteX11" fmla="*/ 4139739 w 16459201"/>
              <a:gd name="connsiteY11" fmla="*/ 3657600 h 3657600"/>
              <a:gd name="connsiteX12" fmla="*/ 0 w 16459201"/>
              <a:gd name="connsiteY12" fmla="*/ 0 h 3657600"/>
              <a:gd name="connsiteX13" fmla="*/ 4039986 w 16459201"/>
              <a:gd name="connsiteY13" fmla="*/ 0 h 3657600"/>
              <a:gd name="connsiteX14" fmla="*/ 4039986 w 16459201"/>
              <a:gd name="connsiteY14" fmla="*/ 3657600 h 3657600"/>
              <a:gd name="connsiteX15" fmla="*/ 0 w 16459201"/>
              <a:gd name="connsiteY1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459201" h="3657600">
                <a:moveTo>
                  <a:pt x="12419215" y="0"/>
                </a:moveTo>
                <a:lnTo>
                  <a:pt x="16459201" y="0"/>
                </a:lnTo>
                <a:lnTo>
                  <a:pt x="16459201" y="3657600"/>
                </a:lnTo>
                <a:lnTo>
                  <a:pt x="12419215" y="3657600"/>
                </a:lnTo>
                <a:close/>
                <a:moveTo>
                  <a:pt x="8279477" y="0"/>
                </a:moveTo>
                <a:lnTo>
                  <a:pt x="12319462" y="0"/>
                </a:lnTo>
                <a:lnTo>
                  <a:pt x="12319462" y="3657600"/>
                </a:lnTo>
                <a:lnTo>
                  <a:pt x="8279477" y="3657600"/>
                </a:lnTo>
                <a:close/>
                <a:moveTo>
                  <a:pt x="4139739" y="0"/>
                </a:moveTo>
                <a:lnTo>
                  <a:pt x="8179723" y="0"/>
                </a:lnTo>
                <a:lnTo>
                  <a:pt x="8179723" y="3657600"/>
                </a:lnTo>
                <a:lnTo>
                  <a:pt x="4139739" y="3657600"/>
                </a:lnTo>
                <a:close/>
                <a:moveTo>
                  <a:pt x="0" y="0"/>
                </a:moveTo>
                <a:lnTo>
                  <a:pt x="4039986" y="0"/>
                </a:lnTo>
                <a:lnTo>
                  <a:pt x="4039986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38100">
            <a:noFill/>
          </a:ln>
        </p:spPr>
      </p:sp>
    </p:spTree>
    <p:extLst>
      <p:ext uri="{BB962C8B-B14F-4D97-AF65-F5344CB8AC3E}">
        <p14:creationId xmlns:p14="http://schemas.microsoft.com/office/powerpoint/2010/main" val="357879348"/>
      </p:ext>
    </p:extLst>
  </p:cSld>
  <p:clrMapOvr>
    <a:masterClrMapping/>
  </p:clrMapOvr>
  <p:transition spd="slow">
    <p:cover/>
  </p:transition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1"/>
          <p:cNvSpPr>
            <a:spLocks noGrp="1"/>
          </p:cNvSpPr>
          <p:nvPr>
            <p:ph type="pic" sz="quarter" idx="13"/>
          </p:nvPr>
        </p:nvSpPr>
        <p:spPr>
          <a:xfrm>
            <a:off x="1108369" y="-1"/>
            <a:ext cx="2216726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2"/>
          <p:cNvSpPr>
            <a:spLocks noGrp="1"/>
          </p:cNvSpPr>
          <p:nvPr>
            <p:ph type="pic" sz="quarter" idx="14"/>
          </p:nvPr>
        </p:nvSpPr>
        <p:spPr>
          <a:xfrm>
            <a:off x="2216738" y="1143000"/>
            <a:ext cx="2216726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3"/>
          <p:cNvSpPr>
            <a:spLocks noGrp="1"/>
          </p:cNvSpPr>
          <p:nvPr>
            <p:ph type="pic" sz="quarter" idx="15"/>
          </p:nvPr>
        </p:nvSpPr>
        <p:spPr>
          <a:xfrm>
            <a:off x="3325096" y="2285999"/>
            <a:ext cx="2216726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4"/>
          <p:cNvSpPr>
            <a:spLocks noGrp="1"/>
          </p:cNvSpPr>
          <p:nvPr>
            <p:ph type="pic" sz="quarter" idx="17"/>
          </p:nvPr>
        </p:nvSpPr>
        <p:spPr>
          <a:xfrm>
            <a:off x="4433461" y="3428999"/>
            <a:ext cx="2216726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23225973"/>
      </p:ext>
    </p:extLst>
  </p:cSld>
  <p:clrMapOvr>
    <a:masterClrMapping/>
  </p:clrMapOvr>
  <p:transition spd="slow">
    <p:cover/>
  </p:transition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08371" y="1143014"/>
            <a:ext cx="3325094" cy="4572000"/>
          </a:xfrm>
          <a:custGeom>
            <a:avLst/>
            <a:gdLst>
              <a:gd name="connsiteX0" fmla="*/ 0 w 5486402"/>
              <a:gd name="connsiteY0" fmla="*/ 0 h 7315200"/>
              <a:gd name="connsiteX1" fmla="*/ 3657600 w 5486402"/>
              <a:gd name="connsiteY1" fmla="*/ 0 h 7315200"/>
              <a:gd name="connsiteX2" fmla="*/ 3657600 w 5486402"/>
              <a:gd name="connsiteY2" fmla="*/ 914400 h 7315200"/>
              <a:gd name="connsiteX3" fmla="*/ 4572001 w 5486402"/>
              <a:gd name="connsiteY3" fmla="*/ 914400 h 7315200"/>
              <a:gd name="connsiteX4" fmla="*/ 4572001 w 5486402"/>
              <a:gd name="connsiteY4" fmla="*/ 1828800 h 7315200"/>
              <a:gd name="connsiteX5" fmla="*/ 5486402 w 5486402"/>
              <a:gd name="connsiteY5" fmla="*/ 1828800 h 7315200"/>
              <a:gd name="connsiteX6" fmla="*/ 5486402 w 5486402"/>
              <a:gd name="connsiteY6" fmla="*/ 7315200 h 7315200"/>
              <a:gd name="connsiteX7" fmla="*/ 1828802 w 5486402"/>
              <a:gd name="connsiteY7" fmla="*/ 7315200 h 7315200"/>
              <a:gd name="connsiteX8" fmla="*/ 1828802 w 5486402"/>
              <a:gd name="connsiteY8" fmla="*/ 6400800 h 7315200"/>
              <a:gd name="connsiteX9" fmla="*/ 914401 w 5486402"/>
              <a:gd name="connsiteY9" fmla="*/ 6400800 h 7315200"/>
              <a:gd name="connsiteX10" fmla="*/ 914401 w 5486402"/>
              <a:gd name="connsiteY10" fmla="*/ 5486400 h 7315200"/>
              <a:gd name="connsiteX11" fmla="*/ 0 w 5486402"/>
              <a:gd name="connsiteY11" fmla="*/ 548640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86402" h="7315200">
                <a:moveTo>
                  <a:pt x="0" y="0"/>
                </a:moveTo>
                <a:lnTo>
                  <a:pt x="3657600" y="0"/>
                </a:lnTo>
                <a:lnTo>
                  <a:pt x="3657600" y="914400"/>
                </a:lnTo>
                <a:lnTo>
                  <a:pt x="4572001" y="914400"/>
                </a:lnTo>
                <a:lnTo>
                  <a:pt x="4572001" y="1828800"/>
                </a:lnTo>
                <a:lnTo>
                  <a:pt x="5486402" y="1828800"/>
                </a:lnTo>
                <a:lnTo>
                  <a:pt x="5486402" y="7315200"/>
                </a:lnTo>
                <a:lnTo>
                  <a:pt x="1828802" y="7315200"/>
                </a:lnTo>
                <a:lnTo>
                  <a:pt x="1828802" y="6400800"/>
                </a:lnTo>
                <a:lnTo>
                  <a:pt x="914401" y="6400800"/>
                </a:lnTo>
                <a:lnTo>
                  <a:pt x="914401" y="548640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7150">
            <a:gradFill flip="none" rotWithShape="1"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5"/>
                </a:gs>
              </a:gsLst>
              <a:lin ang="16200000" scaled="1"/>
              <a:tileRect/>
            </a:gradFill>
          </a:ln>
        </p:spPr>
      </p:sp>
    </p:spTree>
    <p:extLst>
      <p:ext uri="{BB962C8B-B14F-4D97-AF65-F5344CB8AC3E}">
        <p14:creationId xmlns:p14="http://schemas.microsoft.com/office/powerpoint/2010/main" val="674547796"/>
      </p:ext>
    </p:extLst>
  </p:cSld>
  <p:clrMapOvr>
    <a:masterClrMapping/>
  </p:clrMapOvr>
  <p:transition spd="slow">
    <p:cover/>
  </p:transition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4433455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097129447"/>
      </p:ext>
    </p:extLst>
  </p:cSld>
  <p:clrMapOvr>
    <a:masterClrMapping/>
  </p:clrMapOvr>
  <p:transition spd="slow">
    <p:cover/>
  </p:transition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14" y="-3138815"/>
            <a:ext cx="6105970" cy="6277629"/>
          </a:xfrm>
          <a:custGeom>
            <a:avLst/>
            <a:gdLst>
              <a:gd name="connsiteX0" fmla="*/ 5469773 w 10936224"/>
              <a:gd name="connsiteY0" fmla="*/ 7358141 h 10902963"/>
              <a:gd name="connsiteX1" fmla="*/ 7260472 w 10936224"/>
              <a:gd name="connsiteY1" fmla="*/ 9148840 h 10902963"/>
              <a:gd name="connsiteX2" fmla="*/ 5506349 w 10936224"/>
              <a:gd name="connsiteY2" fmla="*/ 10902963 h 10902963"/>
              <a:gd name="connsiteX3" fmla="*/ 5433197 w 10936224"/>
              <a:gd name="connsiteY3" fmla="*/ 10902963 h 10902963"/>
              <a:gd name="connsiteX4" fmla="*/ 3679073 w 10936224"/>
              <a:gd name="connsiteY4" fmla="*/ 9148840 h 10902963"/>
              <a:gd name="connsiteX5" fmla="*/ 7309311 w 10936224"/>
              <a:gd name="connsiteY5" fmla="*/ 5518605 h 10902963"/>
              <a:gd name="connsiteX6" fmla="*/ 9100010 w 10936224"/>
              <a:gd name="connsiteY6" fmla="*/ 7309304 h 10902963"/>
              <a:gd name="connsiteX7" fmla="*/ 7309311 w 10936224"/>
              <a:gd name="connsiteY7" fmla="*/ 9100003 h 10902963"/>
              <a:gd name="connsiteX8" fmla="*/ 5518611 w 10936224"/>
              <a:gd name="connsiteY8" fmla="*/ 7309304 h 10902963"/>
              <a:gd name="connsiteX9" fmla="*/ 3630237 w 10936224"/>
              <a:gd name="connsiteY9" fmla="*/ 5518605 h 10902963"/>
              <a:gd name="connsiteX10" fmla="*/ 5420935 w 10936224"/>
              <a:gd name="connsiteY10" fmla="*/ 7309304 h 10902963"/>
              <a:gd name="connsiteX11" fmla="*/ 3630237 w 10936224"/>
              <a:gd name="connsiteY11" fmla="*/ 9100003 h 10902963"/>
              <a:gd name="connsiteX12" fmla="*/ 1839537 w 10936224"/>
              <a:gd name="connsiteY12" fmla="*/ 7309304 h 10902963"/>
              <a:gd name="connsiteX13" fmla="*/ 9148849 w 10936224"/>
              <a:gd name="connsiteY13" fmla="*/ 3679071 h 10902963"/>
              <a:gd name="connsiteX14" fmla="*/ 10936224 w 10936224"/>
              <a:gd name="connsiteY14" fmla="*/ 5466445 h 10902963"/>
              <a:gd name="connsiteX15" fmla="*/ 10936224 w 10936224"/>
              <a:gd name="connsiteY15" fmla="*/ 5473093 h 10902963"/>
              <a:gd name="connsiteX16" fmla="*/ 9148849 w 10936224"/>
              <a:gd name="connsiteY16" fmla="*/ 7260468 h 10902963"/>
              <a:gd name="connsiteX17" fmla="*/ 7358149 w 10936224"/>
              <a:gd name="connsiteY17" fmla="*/ 5469769 h 10902963"/>
              <a:gd name="connsiteX18" fmla="*/ 5469774 w 10936224"/>
              <a:gd name="connsiteY18" fmla="*/ 3679071 h 10902963"/>
              <a:gd name="connsiteX19" fmla="*/ 7260473 w 10936224"/>
              <a:gd name="connsiteY19" fmla="*/ 5469769 h 10902963"/>
              <a:gd name="connsiteX20" fmla="*/ 5469774 w 10936224"/>
              <a:gd name="connsiteY20" fmla="*/ 7260468 h 10902963"/>
              <a:gd name="connsiteX21" fmla="*/ 3679075 w 10936224"/>
              <a:gd name="connsiteY21" fmla="*/ 5469769 h 10902963"/>
              <a:gd name="connsiteX22" fmla="*/ 1790700 w 10936224"/>
              <a:gd name="connsiteY22" fmla="*/ 3679071 h 10902963"/>
              <a:gd name="connsiteX23" fmla="*/ 3581399 w 10936224"/>
              <a:gd name="connsiteY23" fmla="*/ 5469769 h 10902963"/>
              <a:gd name="connsiteX24" fmla="*/ 1790700 w 10936224"/>
              <a:gd name="connsiteY24" fmla="*/ 7260468 h 10902963"/>
              <a:gd name="connsiteX25" fmla="*/ 0 w 10936224"/>
              <a:gd name="connsiteY25" fmla="*/ 5469769 h 10902963"/>
              <a:gd name="connsiteX26" fmla="*/ 7309311 w 10936224"/>
              <a:gd name="connsiteY26" fmla="*/ 1839536 h 10902963"/>
              <a:gd name="connsiteX27" fmla="*/ 9100010 w 10936224"/>
              <a:gd name="connsiteY27" fmla="*/ 3630235 h 10902963"/>
              <a:gd name="connsiteX28" fmla="*/ 7309311 w 10936224"/>
              <a:gd name="connsiteY28" fmla="*/ 5420933 h 10902963"/>
              <a:gd name="connsiteX29" fmla="*/ 5518611 w 10936224"/>
              <a:gd name="connsiteY29" fmla="*/ 3630235 h 10902963"/>
              <a:gd name="connsiteX30" fmla="*/ 3630237 w 10936224"/>
              <a:gd name="connsiteY30" fmla="*/ 1839536 h 10902963"/>
              <a:gd name="connsiteX31" fmla="*/ 5420935 w 10936224"/>
              <a:gd name="connsiteY31" fmla="*/ 3630235 h 10902963"/>
              <a:gd name="connsiteX32" fmla="*/ 3630237 w 10936224"/>
              <a:gd name="connsiteY32" fmla="*/ 5420933 h 10902963"/>
              <a:gd name="connsiteX33" fmla="*/ 1839537 w 10936224"/>
              <a:gd name="connsiteY33" fmla="*/ 3630235 h 10902963"/>
              <a:gd name="connsiteX34" fmla="*/ 5469774 w 10936224"/>
              <a:gd name="connsiteY34" fmla="*/ 0 h 10902963"/>
              <a:gd name="connsiteX35" fmla="*/ 7260473 w 10936224"/>
              <a:gd name="connsiteY35" fmla="*/ 1790699 h 10902963"/>
              <a:gd name="connsiteX36" fmla="*/ 5469774 w 10936224"/>
              <a:gd name="connsiteY36" fmla="*/ 3581398 h 10902963"/>
              <a:gd name="connsiteX37" fmla="*/ 3679074 w 10936224"/>
              <a:gd name="connsiteY37" fmla="*/ 1790699 h 1090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36224" h="10902963">
                <a:moveTo>
                  <a:pt x="5469773" y="7358141"/>
                </a:moveTo>
                <a:lnTo>
                  <a:pt x="7260472" y="9148840"/>
                </a:lnTo>
                <a:lnTo>
                  <a:pt x="5506349" y="10902963"/>
                </a:lnTo>
                <a:lnTo>
                  <a:pt x="5433197" y="10902963"/>
                </a:lnTo>
                <a:lnTo>
                  <a:pt x="3679073" y="9148840"/>
                </a:lnTo>
                <a:close/>
                <a:moveTo>
                  <a:pt x="7309311" y="5518605"/>
                </a:moveTo>
                <a:lnTo>
                  <a:pt x="9100010" y="7309304"/>
                </a:lnTo>
                <a:lnTo>
                  <a:pt x="7309311" y="9100003"/>
                </a:lnTo>
                <a:lnTo>
                  <a:pt x="5518611" y="7309304"/>
                </a:lnTo>
                <a:close/>
                <a:moveTo>
                  <a:pt x="3630237" y="5518605"/>
                </a:moveTo>
                <a:lnTo>
                  <a:pt x="5420935" y="7309304"/>
                </a:lnTo>
                <a:lnTo>
                  <a:pt x="3630237" y="9100003"/>
                </a:lnTo>
                <a:lnTo>
                  <a:pt x="1839537" y="7309304"/>
                </a:lnTo>
                <a:close/>
                <a:moveTo>
                  <a:pt x="9148849" y="3679071"/>
                </a:moveTo>
                <a:lnTo>
                  <a:pt x="10936224" y="5466445"/>
                </a:lnTo>
                <a:lnTo>
                  <a:pt x="10936224" y="5473093"/>
                </a:lnTo>
                <a:lnTo>
                  <a:pt x="9148849" y="7260468"/>
                </a:lnTo>
                <a:lnTo>
                  <a:pt x="7358149" y="5469769"/>
                </a:lnTo>
                <a:close/>
                <a:moveTo>
                  <a:pt x="5469774" y="3679071"/>
                </a:moveTo>
                <a:lnTo>
                  <a:pt x="7260473" y="5469769"/>
                </a:lnTo>
                <a:lnTo>
                  <a:pt x="5469774" y="7260468"/>
                </a:lnTo>
                <a:lnTo>
                  <a:pt x="3679075" y="5469769"/>
                </a:lnTo>
                <a:close/>
                <a:moveTo>
                  <a:pt x="1790700" y="3679071"/>
                </a:moveTo>
                <a:lnTo>
                  <a:pt x="3581399" y="5469769"/>
                </a:lnTo>
                <a:lnTo>
                  <a:pt x="1790700" y="7260468"/>
                </a:lnTo>
                <a:lnTo>
                  <a:pt x="0" y="5469769"/>
                </a:lnTo>
                <a:close/>
                <a:moveTo>
                  <a:pt x="7309311" y="1839536"/>
                </a:moveTo>
                <a:lnTo>
                  <a:pt x="9100010" y="3630235"/>
                </a:lnTo>
                <a:lnTo>
                  <a:pt x="7309311" y="5420933"/>
                </a:lnTo>
                <a:lnTo>
                  <a:pt x="5518611" y="3630235"/>
                </a:lnTo>
                <a:close/>
                <a:moveTo>
                  <a:pt x="3630237" y="1839536"/>
                </a:moveTo>
                <a:lnTo>
                  <a:pt x="5420935" y="3630235"/>
                </a:lnTo>
                <a:lnTo>
                  <a:pt x="3630237" y="5420933"/>
                </a:lnTo>
                <a:lnTo>
                  <a:pt x="1839537" y="3630235"/>
                </a:lnTo>
                <a:close/>
                <a:moveTo>
                  <a:pt x="5469774" y="0"/>
                </a:moveTo>
                <a:lnTo>
                  <a:pt x="7260473" y="1790699"/>
                </a:lnTo>
                <a:lnTo>
                  <a:pt x="5469774" y="3581398"/>
                </a:lnTo>
                <a:lnTo>
                  <a:pt x="3679074" y="1790699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2690495621"/>
      </p:ext>
    </p:extLst>
  </p:cSld>
  <p:clrMapOvr>
    <a:masterClrMapping/>
  </p:clrMapOvr>
  <p:transition spd="slow">
    <p:cover/>
  </p:transition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674644" y="1143014"/>
            <a:ext cx="4400204" cy="4537710"/>
          </a:xfrm>
          <a:custGeom>
            <a:avLst/>
            <a:gdLst>
              <a:gd name="connsiteX0" fmla="*/ 5469706 w 7260336"/>
              <a:gd name="connsiteY0" fmla="*/ 3679004 h 7260336"/>
              <a:gd name="connsiteX1" fmla="*/ 7260336 w 7260336"/>
              <a:gd name="connsiteY1" fmla="*/ 5469634 h 7260336"/>
              <a:gd name="connsiteX2" fmla="*/ 7260336 w 7260336"/>
              <a:gd name="connsiteY2" fmla="*/ 5469772 h 7260336"/>
              <a:gd name="connsiteX3" fmla="*/ 5469772 w 7260336"/>
              <a:gd name="connsiteY3" fmla="*/ 7260336 h 7260336"/>
              <a:gd name="connsiteX4" fmla="*/ 5469640 w 7260336"/>
              <a:gd name="connsiteY4" fmla="*/ 7260336 h 7260336"/>
              <a:gd name="connsiteX5" fmla="*/ 3679006 w 7260336"/>
              <a:gd name="connsiteY5" fmla="*/ 5469703 h 7260336"/>
              <a:gd name="connsiteX6" fmla="*/ 1790631 w 7260336"/>
              <a:gd name="connsiteY6" fmla="*/ 3679004 h 7260336"/>
              <a:gd name="connsiteX7" fmla="*/ 3581330 w 7260336"/>
              <a:gd name="connsiteY7" fmla="*/ 5469703 h 7260336"/>
              <a:gd name="connsiteX8" fmla="*/ 1790697 w 7260336"/>
              <a:gd name="connsiteY8" fmla="*/ 7260336 h 7260336"/>
              <a:gd name="connsiteX9" fmla="*/ 1790565 w 7260336"/>
              <a:gd name="connsiteY9" fmla="*/ 7260336 h 7260336"/>
              <a:gd name="connsiteX10" fmla="*/ 0 w 7260336"/>
              <a:gd name="connsiteY10" fmla="*/ 5469772 h 7260336"/>
              <a:gd name="connsiteX11" fmla="*/ 0 w 7260336"/>
              <a:gd name="connsiteY11" fmla="*/ 5469634 h 7260336"/>
              <a:gd name="connsiteX12" fmla="*/ 3630169 w 7260336"/>
              <a:gd name="connsiteY12" fmla="*/ 1839469 h 7260336"/>
              <a:gd name="connsiteX13" fmla="*/ 5420868 w 7260336"/>
              <a:gd name="connsiteY13" fmla="*/ 3630168 h 7260336"/>
              <a:gd name="connsiteX14" fmla="*/ 3630169 w 7260336"/>
              <a:gd name="connsiteY14" fmla="*/ 5420867 h 7260336"/>
              <a:gd name="connsiteX15" fmla="*/ 1839469 w 7260336"/>
              <a:gd name="connsiteY15" fmla="*/ 3630168 h 7260336"/>
              <a:gd name="connsiteX16" fmla="*/ 5469640 w 7260336"/>
              <a:gd name="connsiteY16" fmla="*/ 0 h 7260336"/>
              <a:gd name="connsiteX17" fmla="*/ 5469772 w 7260336"/>
              <a:gd name="connsiteY17" fmla="*/ 0 h 7260336"/>
              <a:gd name="connsiteX18" fmla="*/ 7260336 w 7260336"/>
              <a:gd name="connsiteY18" fmla="*/ 1790565 h 7260336"/>
              <a:gd name="connsiteX19" fmla="*/ 7260336 w 7260336"/>
              <a:gd name="connsiteY19" fmla="*/ 1790703 h 7260336"/>
              <a:gd name="connsiteX20" fmla="*/ 5469706 w 7260336"/>
              <a:gd name="connsiteY20" fmla="*/ 3581332 h 7260336"/>
              <a:gd name="connsiteX21" fmla="*/ 3679006 w 7260336"/>
              <a:gd name="connsiteY21" fmla="*/ 1790634 h 7260336"/>
              <a:gd name="connsiteX22" fmla="*/ 1790565 w 7260336"/>
              <a:gd name="connsiteY22" fmla="*/ 0 h 7260336"/>
              <a:gd name="connsiteX23" fmla="*/ 1790697 w 7260336"/>
              <a:gd name="connsiteY23" fmla="*/ 0 h 7260336"/>
              <a:gd name="connsiteX24" fmla="*/ 3581330 w 7260336"/>
              <a:gd name="connsiteY24" fmla="*/ 1790634 h 7260336"/>
              <a:gd name="connsiteX25" fmla="*/ 1790631 w 7260336"/>
              <a:gd name="connsiteY25" fmla="*/ 3581332 h 7260336"/>
              <a:gd name="connsiteX26" fmla="*/ 0 w 7260336"/>
              <a:gd name="connsiteY26" fmla="*/ 1790703 h 7260336"/>
              <a:gd name="connsiteX27" fmla="*/ 0 w 7260336"/>
              <a:gd name="connsiteY27" fmla="*/ 1790565 h 7260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260336" h="7260336">
                <a:moveTo>
                  <a:pt x="5469706" y="3679004"/>
                </a:moveTo>
                <a:lnTo>
                  <a:pt x="7260336" y="5469634"/>
                </a:lnTo>
                <a:lnTo>
                  <a:pt x="7260336" y="5469772"/>
                </a:lnTo>
                <a:lnTo>
                  <a:pt x="5469772" y="7260336"/>
                </a:lnTo>
                <a:lnTo>
                  <a:pt x="5469640" y="7260336"/>
                </a:lnTo>
                <a:lnTo>
                  <a:pt x="3679006" y="5469703"/>
                </a:lnTo>
                <a:close/>
                <a:moveTo>
                  <a:pt x="1790631" y="3679004"/>
                </a:moveTo>
                <a:lnTo>
                  <a:pt x="3581330" y="5469703"/>
                </a:lnTo>
                <a:lnTo>
                  <a:pt x="1790697" y="7260336"/>
                </a:lnTo>
                <a:lnTo>
                  <a:pt x="1790565" y="7260336"/>
                </a:lnTo>
                <a:lnTo>
                  <a:pt x="0" y="5469772"/>
                </a:lnTo>
                <a:lnTo>
                  <a:pt x="0" y="5469634"/>
                </a:lnTo>
                <a:close/>
                <a:moveTo>
                  <a:pt x="3630169" y="1839469"/>
                </a:moveTo>
                <a:lnTo>
                  <a:pt x="5420868" y="3630168"/>
                </a:lnTo>
                <a:lnTo>
                  <a:pt x="3630169" y="5420867"/>
                </a:lnTo>
                <a:lnTo>
                  <a:pt x="1839469" y="3630168"/>
                </a:lnTo>
                <a:close/>
                <a:moveTo>
                  <a:pt x="5469640" y="0"/>
                </a:moveTo>
                <a:lnTo>
                  <a:pt x="5469772" y="0"/>
                </a:lnTo>
                <a:lnTo>
                  <a:pt x="7260336" y="1790565"/>
                </a:lnTo>
                <a:lnTo>
                  <a:pt x="7260336" y="1790703"/>
                </a:lnTo>
                <a:lnTo>
                  <a:pt x="5469706" y="3581332"/>
                </a:lnTo>
                <a:lnTo>
                  <a:pt x="3679006" y="1790634"/>
                </a:lnTo>
                <a:close/>
                <a:moveTo>
                  <a:pt x="1790565" y="0"/>
                </a:moveTo>
                <a:lnTo>
                  <a:pt x="1790697" y="0"/>
                </a:lnTo>
                <a:lnTo>
                  <a:pt x="3581330" y="1790634"/>
                </a:lnTo>
                <a:lnTo>
                  <a:pt x="1790631" y="3581332"/>
                </a:lnTo>
                <a:lnTo>
                  <a:pt x="0" y="1790703"/>
                </a:lnTo>
                <a:lnTo>
                  <a:pt x="0" y="1790565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563639920"/>
      </p:ext>
    </p:extLst>
  </p:cSld>
  <p:clrMapOvr>
    <a:masterClrMapping/>
  </p:clrMapOvr>
  <p:transition spd="slow">
    <p:cover/>
  </p:transition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6" y="1143000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828850" y="2296384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932222" y="1143000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652708" y="2296384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756080" y="1143000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595343032"/>
      </p:ext>
    </p:extLst>
  </p:cSld>
  <p:clrMapOvr>
    <a:masterClrMapping/>
  </p:clrMapOvr>
  <p:transition spd="slow">
    <p:cover/>
  </p:transition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1"/>
          <p:cNvSpPr>
            <a:spLocks noGrp="1"/>
          </p:cNvSpPr>
          <p:nvPr>
            <p:ph type="pic" sz="quarter" idx="13"/>
          </p:nvPr>
        </p:nvSpPr>
        <p:spPr>
          <a:xfrm>
            <a:off x="1108366" y="1143001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2"/>
          <p:cNvSpPr>
            <a:spLocks noGrp="1"/>
          </p:cNvSpPr>
          <p:nvPr>
            <p:ph type="pic" sz="quarter" idx="14"/>
          </p:nvPr>
        </p:nvSpPr>
        <p:spPr>
          <a:xfrm>
            <a:off x="3020294" y="1143001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3"/>
          <p:cNvSpPr>
            <a:spLocks noGrp="1"/>
          </p:cNvSpPr>
          <p:nvPr>
            <p:ph type="pic" sz="quarter" idx="15"/>
          </p:nvPr>
        </p:nvSpPr>
        <p:spPr>
          <a:xfrm>
            <a:off x="4932222" y="1143001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4"/>
          <p:cNvSpPr>
            <a:spLocks noGrp="1"/>
          </p:cNvSpPr>
          <p:nvPr>
            <p:ph type="pic" sz="quarter" idx="16"/>
          </p:nvPr>
        </p:nvSpPr>
        <p:spPr>
          <a:xfrm>
            <a:off x="6844154" y="1143001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5"/>
          <p:cNvSpPr>
            <a:spLocks noGrp="1"/>
          </p:cNvSpPr>
          <p:nvPr>
            <p:ph type="pic" sz="quarter" idx="17"/>
          </p:nvPr>
        </p:nvSpPr>
        <p:spPr>
          <a:xfrm>
            <a:off x="8756080" y="1143001"/>
            <a:ext cx="2327563" cy="3429000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4381820"/>
      </p:ext>
    </p:extLst>
  </p:cSld>
  <p:clrMapOvr>
    <a:masterClrMapping/>
  </p:clrMapOvr>
  <p:transition spd="slow">
    <p:cover/>
  </p:transition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2223256" y="3490044"/>
            <a:ext cx="2172394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38128" y="2340349"/>
            <a:ext cx="2172394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223256" y="1190639"/>
            <a:ext cx="2172394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1108386" y="2340349"/>
            <a:ext cx="2172394" cy="2240280"/>
          </a:xfrm>
          <a:prstGeom prst="diamond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4230927360"/>
      </p:ext>
    </p:extLst>
  </p:cSld>
  <p:clrMapOvr>
    <a:masterClrMapping/>
  </p:clrMapOvr>
  <p:transition spd="slow">
    <p:cover/>
  </p:transition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683450" y="1177290"/>
            <a:ext cx="4400204" cy="4537710"/>
          </a:xfrm>
          <a:custGeom>
            <a:avLst/>
            <a:gdLst>
              <a:gd name="connsiteX0" fmla="*/ 3630168 w 7260336"/>
              <a:gd name="connsiteY0" fmla="*/ 3679004 h 7260336"/>
              <a:gd name="connsiteX1" fmla="*/ 5420867 w 7260336"/>
              <a:gd name="connsiteY1" fmla="*/ 5469703 h 7260336"/>
              <a:gd name="connsiteX2" fmla="*/ 3630234 w 7260336"/>
              <a:gd name="connsiteY2" fmla="*/ 7260336 h 7260336"/>
              <a:gd name="connsiteX3" fmla="*/ 3630102 w 7260336"/>
              <a:gd name="connsiteY3" fmla="*/ 7260336 h 7260336"/>
              <a:gd name="connsiteX4" fmla="*/ 1839468 w 7260336"/>
              <a:gd name="connsiteY4" fmla="*/ 5469703 h 7260336"/>
              <a:gd name="connsiteX5" fmla="*/ 5469706 w 7260336"/>
              <a:gd name="connsiteY5" fmla="*/ 1839469 h 7260336"/>
              <a:gd name="connsiteX6" fmla="*/ 7260336 w 7260336"/>
              <a:gd name="connsiteY6" fmla="*/ 3630099 h 7260336"/>
              <a:gd name="connsiteX7" fmla="*/ 7260336 w 7260336"/>
              <a:gd name="connsiteY7" fmla="*/ 3630237 h 7260336"/>
              <a:gd name="connsiteX8" fmla="*/ 5469706 w 7260336"/>
              <a:gd name="connsiteY8" fmla="*/ 5420867 h 7260336"/>
              <a:gd name="connsiteX9" fmla="*/ 3679006 w 7260336"/>
              <a:gd name="connsiteY9" fmla="*/ 3630168 h 7260336"/>
              <a:gd name="connsiteX10" fmla="*/ 1790631 w 7260336"/>
              <a:gd name="connsiteY10" fmla="*/ 1839469 h 7260336"/>
              <a:gd name="connsiteX11" fmla="*/ 3581330 w 7260336"/>
              <a:gd name="connsiteY11" fmla="*/ 3630168 h 7260336"/>
              <a:gd name="connsiteX12" fmla="*/ 1790631 w 7260336"/>
              <a:gd name="connsiteY12" fmla="*/ 5420867 h 7260336"/>
              <a:gd name="connsiteX13" fmla="*/ 0 w 7260336"/>
              <a:gd name="connsiteY13" fmla="*/ 3630237 h 7260336"/>
              <a:gd name="connsiteX14" fmla="*/ 0 w 7260336"/>
              <a:gd name="connsiteY14" fmla="*/ 3630099 h 7260336"/>
              <a:gd name="connsiteX15" fmla="*/ 3630102 w 7260336"/>
              <a:gd name="connsiteY15" fmla="*/ 0 h 7260336"/>
              <a:gd name="connsiteX16" fmla="*/ 3630234 w 7260336"/>
              <a:gd name="connsiteY16" fmla="*/ 0 h 7260336"/>
              <a:gd name="connsiteX17" fmla="*/ 5420867 w 7260336"/>
              <a:gd name="connsiteY17" fmla="*/ 1790633 h 7260336"/>
              <a:gd name="connsiteX18" fmla="*/ 3630168 w 7260336"/>
              <a:gd name="connsiteY18" fmla="*/ 3581332 h 7260336"/>
              <a:gd name="connsiteX19" fmla="*/ 1839468 w 7260336"/>
              <a:gd name="connsiteY19" fmla="*/ 1790633 h 7260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60336" h="7260336">
                <a:moveTo>
                  <a:pt x="3630168" y="3679004"/>
                </a:moveTo>
                <a:lnTo>
                  <a:pt x="5420867" y="5469703"/>
                </a:lnTo>
                <a:lnTo>
                  <a:pt x="3630234" y="7260336"/>
                </a:lnTo>
                <a:lnTo>
                  <a:pt x="3630102" y="7260336"/>
                </a:lnTo>
                <a:lnTo>
                  <a:pt x="1839468" y="5469703"/>
                </a:lnTo>
                <a:close/>
                <a:moveTo>
                  <a:pt x="5469706" y="1839469"/>
                </a:moveTo>
                <a:lnTo>
                  <a:pt x="7260336" y="3630099"/>
                </a:lnTo>
                <a:lnTo>
                  <a:pt x="7260336" y="3630237"/>
                </a:lnTo>
                <a:lnTo>
                  <a:pt x="5469706" y="5420867"/>
                </a:lnTo>
                <a:lnTo>
                  <a:pt x="3679006" y="3630168"/>
                </a:lnTo>
                <a:close/>
                <a:moveTo>
                  <a:pt x="1790631" y="1839469"/>
                </a:moveTo>
                <a:lnTo>
                  <a:pt x="3581330" y="3630168"/>
                </a:lnTo>
                <a:lnTo>
                  <a:pt x="1790631" y="5420867"/>
                </a:lnTo>
                <a:lnTo>
                  <a:pt x="0" y="3630237"/>
                </a:lnTo>
                <a:lnTo>
                  <a:pt x="0" y="3630099"/>
                </a:lnTo>
                <a:close/>
                <a:moveTo>
                  <a:pt x="3630102" y="0"/>
                </a:moveTo>
                <a:lnTo>
                  <a:pt x="3630234" y="0"/>
                </a:lnTo>
                <a:lnTo>
                  <a:pt x="5420867" y="1790633"/>
                </a:lnTo>
                <a:lnTo>
                  <a:pt x="3630168" y="3581332"/>
                </a:lnTo>
                <a:lnTo>
                  <a:pt x="1839468" y="1790633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3221261186"/>
      </p:ext>
    </p:extLst>
  </p:cSld>
  <p:clrMapOvr>
    <a:masterClrMapping/>
  </p:clrMapOvr>
  <p:transition spd="slow">
    <p:cover/>
  </p:transition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6" y="325"/>
            <a:ext cx="6096001" cy="685767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86748946"/>
      </p:ext>
    </p:extLst>
  </p:cSld>
  <p:clrMapOvr>
    <a:masterClrMapping/>
  </p:clrMapOvr>
  <p:transition spd="slow">
    <p:cover/>
  </p:transition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5" y="325"/>
            <a:ext cx="6096001" cy="685767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195807218"/>
      </p:ext>
    </p:extLst>
  </p:cSld>
  <p:clrMapOvr>
    <a:masterClrMapping/>
  </p:clrMapOvr>
  <p:transition spd="slow">
    <p:cover/>
  </p:transition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7076870" y="1965847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9847824" y="1966270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8462343" y="1143002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6" name="Picture Placeholder 23"/>
          <p:cNvSpPr>
            <a:spLocks noGrp="1"/>
          </p:cNvSpPr>
          <p:nvPr>
            <p:ph type="pic" sz="quarter" idx="16"/>
          </p:nvPr>
        </p:nvSpPr>
        <p:spPr>
          <a:xfrm>
            <a:off x="8462343" y="4440578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8" name="Picture Placeholder 24"/>
          <p:cNvSpPr>
            <a:spLocks noGrp="1"/>
          </p:cNvSpPr>
          <p:nvPr>
            <p:ph type="pic" sz="quarter" idx="17"/>
          </p:nvPr>
        </p:nvSpPr>
        <p:spPr>
          <a:xfrm>
            <a:off x="9847824" y="3615946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9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8462343" y="2790849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0" name="Picture Placeholder 26"/>
          <p:cNvSpPr>
            <a:spLocks noGrp="1"/>
          </p:cNvSpPr>
          <p:nvPr>
            <p:ph type="pic" sz="quarter" idx="19"/>
          </p:nvPr>
        </p:nvSpPr>
        <p:spPr>
          <a:xfrm>
            <a:off x="7076870" y="3617732"/>
            <a:ext cx="1235825" cy="12744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737442027"/>
      </p:ext>
    </p:extLst>
  </p:cSld>
  <p:clrMapOvr>
    <a:masterClrMapping/>
  </p:clrMapOvr>
  <p:transition spd="slow">
    <p:cover/>
  </p:transition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" y="1143000"/>
            <a:ext cx="2382982" cy="24574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2452258" y="1143000"/>
            <a:ext cx="2382982" cy="24574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904516" y="1143000"/>
            <a:ext cx="2382982" cy="24574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7356769" y="1143000"/>
            <a:ext cx="2382982" cy="24574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9809025" y="1143000"/>
            <a:ext cx="2382982" cy="24574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897634898"/>
      </p:ext>
    </p:extLst>
  </p:cSld>
  <p:clrMapOvr>
    <a:masterClrMapping/>
  </p:clrMapOvr>
  <p:transition spd="slow">
    <p:cover/>
  </p:transition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" y="1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2452258" y="1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904516" y="1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7356769" y="1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9809025" y="1"/>
            <a:ext cx="238298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50674387"/>
      </p:ext>
    </p:extLst>
  </p:cSld>
  <p:clrMapOvr>
    <a:masterClrMapping/>
  </p:clrMapOvr>
  <p:transition spd="slow">
    <p:cover/>
  </p:transition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14"/>
            <a:ext cx="12191999" cy="3428999"/>
          </a:xfrm>
          <a:custGeom>
            <a:avLst/>
            <a:gdLst>
              <a:gd name="connsiteX0" fmla="*/ 16184879 w 20116799"/>
              <a:gd name="connsiteY0" fmla="*/ 0 h 5536430"/>
              <a:gd name="connsiteX1" fmla="*/ 20116799 w 20116799"/>
              <a:gd name="connsiteY1" fmla="*/ 0 h 5536430"/>
              <a:gd name="connsiteX2" fmla="*/ 20116799 w 20116799"/>
              <a:gd name="connsiteY2" fmla="*/ 5536430 h 5536430"/>
              <a:gd name="connsiteX3" fmla="*/ 16184879 w 20116799"/>
              <a:gd name="connsiteY3" fmla="*/ 5536430 h 5536430"/>
              <a:gd name="connsiteX4" fmla="*/ 12138659 w 20116799"/>
              <a:gd name="connsiteY4" fmla="*/ 0 h 5536430"/>
              <a:gd name="connsiteX5" fmla="*/ 16070579 w 20116799"/>
              <a:gd name="connsiteY5" fmla="*/ 0 h 5536430"/>
              <a:gd name="connsiteX6" fmla="*/ 16070579 w 20116799"/>
              <a:gd name="connsiteY6" fmla="*/ 5536430 h 5536430"/>
              <a:gd name="connsiteX7" fmla="*/ 12138659 w 20116799"/>
              <a:gd name="connsiteY7" fmla="*/ 5536430 h 5536430"/>
              <a:gd name="connsiteX8" fmla="*/ 8092441 w 20116799"/>
              <a:gd name="connsiteY8" fmla="*/ 0 h 5536430"/>
              <a:gd name="connsiteX9" fmla="*/ 12024359 w 20116799"/>
              <a:gd name="connsiteY9" fmla="*/ 0 h 5536430"/>
              <a:gd name="connsiteX10" fmla="*/ 12024359 w 20116799"/>
              <a:gd name="connsiteY10" fmla="*/ 5536430 h 5536430"/>
              <a:gd name="connsiteX11" fmla="*/ 8092441 w 20116799"/>
              <a:gd name="connsiteY11" fmla="*/ 5536430 h 5536430"/>
              <a:gd name="connsiteX12" fmla="*/ 4046220 w 20116799"/>
              <a:gd name="connsiteY12" fmla="*/ 0 h 5536430"/>
              <a:gd name="connsiteX13" fmla="*/ 7978142 w 20116799"/>
              <a:gd name="connsiteY13" fmla="*/ 0 h 5536430"/>
              <a:gd name="connsiteX14" fmla="*/ 7978142 w 20116799"/>
              <a:gd name="connsiteY14" fmla="*/ 5536430 h 5536430"/>
              <a:gd name="connsiteX15" fmla="*/ 4046220 w 20116799"/>
              <a:gd name="connsiteY15" fmla="*/ 5536430 h 5536430"/>
              <a:gd name="connsiteX16" fmla="*/ 0 w 20116799"/>
              <a:gd name="connsiteY16" fmla="*/ 0 h 5536430"/>
              <a:gd name="connsiteX17" fmla="*/ 3931920 w 20116799"/>
              <a:gd name="connsiteY17" fmla="*/ 0 h 5536430"/>
              <a:gd name="connsiteX18" fmla="*/ 3931920 w 20116799"/>
              <a:gd name="connsiteY18" fmla="*/ 5536430 h 5536430"/>
              <a:gd name="connsiteX19" fmla="*/ 0 w 20116799"/>
              <a:gd name="connsiteY19" fmla="*/ 5536430 h 55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116799" h="5536430">
                <a:moveTo>
                  <a:pt x="16184879" y="0"/>
                </a:moveTo>
                <a:lnTo>
                  <a:pt x="20116799" y="0"/>
                </a:lnTo>
                <a:lnTo>
                  <a:pt x="20116799" y="5536430"/>
                </a:lnTo>
                <a:lnTo>
                  <a:pt x="16184879" y="5536430"/>
                </a:lnTo>
                <a:close/>
                <a:moveTo>
                  <a:pt x="12138659" y="0"/>
                </a:moveTo>
                <a:lnTo>
                  <a:pt x="16070579" y="0"/>
                </a:lnTo>
                <a:lnTo>
                  <a:pt x="16070579" y="5536430"/>
                </a:lnTo>
                <a:lnTo>
                  <a:pt x="12138659" y="5536430"/>
                </a:lnTo>
                <a:close/>
                <a:moveTo>
                  <a:pt x="8092441" y="0"/>
                </a:moveTo>
                <a:lnTo>
                  <a:pt x="12024359" y="0"/>
                </a:lnTo>
                <a:lnTo>
                  <a:pt x="12024359" y="5536430"/>
                </a:lnTo>
                <a:lnTo>
                  <a:pt x="8092441" y="5536430"/>
                </a:lnTo>
                <a:close/>
                <a:moveTo>
                  <a:pt x="4046220" y="0"/>
                </a:moveTo>
                <a:lnTo>
                  <a:pt x="7978142" y="0"/>
                </a:lnTo>
                <a:lnTo>
                  <a:pt x="7978142" y="5536430"/>
                </a:lnTo>
                <a:lnTo>
                  <a:pt x="4046220" y="5536430"/>
                </a:lnTo>
                <a:close/>
                <a:moveTo>
                  <a:pt x="0" y="0"/>
                </a:moveTo>
                <a:lnTo>
                  <a:pt x="3931920" y="0"/>
                </a:lnTo>
                <a:lnTo>
                  <a:pt x="3931920" y="5536430"/>
                </a:lnTo>
                <a:lnTo>
                  <a:pt x="0" y="553643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60795879"/>
      </p:ext>
    </p:extLst>
  </p:cSld>
  <p:clrMapOvr>
    <a:masterClrMapping/>
  </p:clrMapOvr>
  <p:transition spd="slow">
    <p:cover/>
  </p:transition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15"/>
            <a:ext cx="12191999" cy="6857999"/>
          </a:xfrm>
          <a:custGeom>
            <a:avLst/>
            <a:gdLst>
              <a:gd name="connsiteX0" fmla="*/ 16184879 w 20116799"/>
              <a:gd name="connsiteY0" fmla="*/ 0 h 5536430"/>
              <a:gd name="connsiteX1" fmla="*/ 20116799 w 20116799"/>
              <a:gd name="connsiteY1" fmla="*/ 0 h 5536430"/>
              <a:gd name="connsiteX2" fmla="*/ 20116799 w 20116799"/>
              <a:gd name="connsiteY2" fmla="*/ 5536430 h 5536430"/>
              <a:gd name="connsiteX3" fmla="*/ 16184879 w 20116799"/>
              <a:gd name="connsiteY3" fmla="*/ 5536430 h 5536430"/>
              <a:gd name="connsiteX4" fmla="*/ 12138659 w 20116799"/>
              <a:gd name="connsiteY4" fmla="*/ 0 h 5536430"/>
              <a:gd name="connsiteX5" fmla="*/ 16070579 w 20116799"/>
              <a:gd name="connsiteY5" fmla="*/ 0 h 5536430"/>
              <a:gd name="connsiteX6" fmla="*/ 16070579 w 20116799"/>
              <a:gd name="connsiteY6" fmla="*/ 5536430 h 5536430"/>
              <a:gd name="connsiteX7" fmla="*/ 12138659 w 20116799"/>
              <a:gd name="connsiteY7" fmla="*/ 5536430 h 5536430"/>
              <a:gd name="connsiteX8" fmla="*/ 8092441 w 20116799"/>
              <a:gd name="connsiteY8" fmla="*/ 0 h 5536430"/>
              <a:gd name="connsiteX9" fmla="*/ 12024359 w 20116799"/>
              <a:gd name="connsiteY9" fmla="*/ 0 h 5536430"/>
              <a:gd name="connsiteX10" fmla="*/ 12024359 w 20116799"/>
              <a:gd name="connsiteY10" fmla="*/ 5536430 h 5536430"/>
              <a:gd name="connsiteX11" fmla="*/ 8092441 w 20116799"/>
              <a:gd name="connsiteY11" fmla="*/ 5536430 h 5536430"/>
              <a:gd name="connsiteX12" fmla="*/ 4046220 w 20116799"/>
              <a:gd name="connsiteY12" fmla="*/ 0 h 5536430"/>
              <a:gd name="connsiteX13" fmla="*/ 7978142 w 20116799"/>
              <a:gd name="connsiteY13" fmla="*/ 0 h 5536430"/>
              <a:gd name="connsiteX14" fmla="*/ 7978142 w 20116799"/>
              <a:gd name="connsiteY14" fmla="*/ 5536430 h 5536430"/>
              <a:gd name="connsiteX15" fmla="*/ 4046220 w 20116799"/>
              <a:gd name="connsiteY15" fmla="*/ 5536430 h 5536430"/>
              <a:gd name="connsiteX16" fmla="*/ 0 w 20116799"/>
              <a:gd name="connsiteY16" fmla="*/ 0 h 5536430"/>
              <a:gd name="connsiteX17" fmla="*/ 3931920 w 20116799"/>
              <a:gd name="connsiteY17" fmla="*/ 0 h 5536430"/>
              <a:gd name="connsiteX18" fmla="*/ 3931920 w 20116799"/>
              <a:gd name="connsiteY18" fmla="*/ 5536430 h 5536430"/>
              <a:gd name="connsiteX19" fmla="*/ 0 w 20116799"/>
              <a:gd name="connsiteY19" fmla="*/ 5536430 h 55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116799" h="5536430">
                <a:moveTo>
                  <a:pt x="16184879" y="0"/>
                </a:moveTo>
                <a:lnTo>
                  <a:pt x="20116799" y="0"/>
                </a:lnTo>
                <a:lnTo>
                  <a:pt x="20116799" y="5536430"/>
                </a:lnTo>
                <a:lnTo>
                  <a:pt x="16184879" y="5536430"/>
                </a:lnTo>
                <a:close/>
                <a:moveTo>
                  <a:pt x="12138659" y="0"/>
                </a:moveTo>
                <a:lnTo>
                  <a:pt x="16070579" y="0"/>
                </a:lnTo>
                <a:lnTo>
                  <a:pt x="16070579" y="5536430"/>
                </a:lnTo>
                <a:lnTo>
                  <a:pt x="12138659" y="5536430"/>
                </a:lnTo>
                <a:close/>
                <a:moveTo>
                  <a:pt x="8092441" y="0"/>
                </a:moveTo>
                <a:lnTo>
                  <a:pt x="12024359" y="0"/>
                </a:lnTo>
                <a:lnTo>
                  <a:pt x="12024359" y="5536430"/>
                </a:lnTo>
                <a:lnTo>
                  <a:pt x="8092441" y="5536430"/>
                </a:lnTo>
                <a:close/>
                <a:moveTo>
                  <a:pt x="4046220" y="0"/>
                </a:moveTo>
                <a:lnTo>
                  <a:pt x="7978142" y="0"/>
                </a:lnTo>
                <a:lnTo>
                  <a:pt x="7978142" y="5536430"/>
                </a:lnTo>
                <a:lnTo>
                  <a:pt x="4046220" y="5536430"/>
                </a:lnTo>
                <a:close/>
                <a:moveTo>
                  <a:pt x="0" y="0"/>
                </a:moveTo>
                <a:lnTo>
                  <a:pt x="3931920" y="0"/>
                </a:lnTo>
                <a:lnTo>
                  <a:pt x="3931920" y="5536430"/>
                </a:lnTo>
                <a:lnTo>
                  <a:pt x="0" y="553643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541345172"/>
      </p:ext>
    </p:extLst>
  </p:cSld>
  <p:clrMapOvr>
    <a:masterClrMapping/>
  </p:clrMapOvr>
  <p:transition spd="slow">
    <p:cover/>
  </p:transition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" y="1143014"/>
            <a:ext cx="218901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225967" y="1143014"/>
            <a:ext cx="218901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51929" y="1143014"/>
            <a:ext cx="551411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10002982" y="1143014"/>
            <a:ext cx="218901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11901899"/>
      </p:ext>
    </p:extLst>
  </p:cSld>
  <p:clrMapOvr>
    <a:masterClrMapping/>
  </p:clrMapOvr>
  <p:transition spd="slow">
    <p:cover/>
  </p:transition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620661" y="1143013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132947" y="1143014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9"/>
          <p:cNvSpPr>
            <a:spLocks noGrp="1"/>
          </p:cNvSpPr>
          <p:nvPr>
            <p:ph type="pic" sz="quarter" idx="16"/>
          </p:nvPr>
        </p:nvSpPr>
        <p:spPr>
          <a:xfrm>
            <a:off x="8645239" y="3469021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8645239" y="1143013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8"/>
          </p:nvPr>
        </p:nvSpPr>
        <p:spPr>
          <a:xfrm>
            <a:off x="3620661" y="3469021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Rectangle 8"/>
          <p:cNvSpPr/>
          <p:nvPr userDrawn="1"/>
        </p:nvSpPr>
        <p:spPr>
          <a:xfrm>
            <a:off x="1108369" y="1143014"/>
            <a:ext cx="2438400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245969"/>
      </p:ext>
    </p:extLst>
  </p:cSld>
  <p:clrMapOvr>
    <a:masterClrMapping/>
  </p:clrMapOvr>
  <p:transition spd="slow">
    <p:cover/>
  </p:transition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620661" y="1143018"/>
            <a:ext cx="2438400" cy="2245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645239" y="3469021"/>
            <a:ext cx="2438400" cy="22459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1108369" y="1143014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6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132947" y="1143014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8645239" y="1143013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1"/>
          <p:cNvSpPr>
            <a:spLocks noGrp="1"/>
          </p:cNvSpPr>
          <p:nvPr>
            <p:ph type="pic" sz="quarter" idx="18"/>
          </p:nvPr>
        </p:nvSpPr>
        <p:spPr>
          <a:xfrm>
            <a:off x="3620661" y="3469021"/>
            <a:ext cx="2438400" cy="224599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27189275"/>
      </p:ext>
    </p:extLst>
  </p:cSld>
  <p:clrMapOvr>
    <a:masterClrMapping/>
  </p:clrMapOvr>
  <p:transition spd="slow">
    <p:cover/>
  </p:transition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620661" y="1143014"/>
            <a:ext cx="243840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645239" y="1143014"/>
            <a:ext cx="2438400" cy="4572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1108369" y="1143014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132947" y="1143014"/>
            <a:ext cx="24384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771646049"/>
      </p:ext>
    </p:extLst>
  </p:cSld>
  <p:clrMapOvr>
    <a:masterClrMapping/>
  </p:clrMapOvr>
  <p:transition spd="slow">
    <p:cover/>
  </p:transition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72" y="1143014"/>
            <a:ext cx="4987634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535287936"/>
      </p:ext>
    </p:extLst>
  </p:cSld>
  <p:clrMapOvr>
    <a:masterClrMapping/>
  </p:clrMapOvr>
  <p:transition spd="slow">
    <p:cover/>
  </p:transition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71" y="2"/>
            <a:ext cx="9975274" cy="341860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100684883"/>
      </p:ext>
    </p:extLst>
  </p:cSld>
  <p:clrMapOvr>
    <a:masterClrMapping/>
  </p:clrMapOvr>
  <p:transition spd="slow">
    <p:cover/>
  </p:transition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1108382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14" tIns="45558" rIns="91114" bIns="45558" rtlCol="0" anchor="ctr"/>
          <a:lstStyle/>
          <a:p>
            <a:pPr algn="ctr" defTabSz="902341"/>
            <a:endParaRPr lang="en-US" sz="1700">
              <a:solidFill>
                <a:prstClr val="white"/>
              </a:solidFill>
            </a:endParaRPr>
          </a:p>
        </p:txBody>
      </p:sp>
      <p:sp>
        <p:nvSpPr>
          <p:cNvPr id="4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1108382" y="1143020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3611438" y="1143014"/>
            <a:ext cx="2466108" cy="45548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26"/>
          <p:cNvSpPr>
            <a:spLocks noGrp="1"/>
          </p:cNvSpPr>
          <p:nvPr>
            <p:ph type="pic" sz="quarter" idx="15"/>
          </p:nvPr>
        </p:nvSpPr>
        <p:spPr>
          <a:xfrm>
            <a:off x="6114478" y="1143020"/>
            <a:ext cx="4971011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8617544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28"/>
          <p:cNvSpPr>
            <a:spLocks noGrp="1"/>
          </p:cNvSpPr>
          <p:nvPr>
            <p:ph type="pic" sz="quarter" idx="17"/>
          </p:nvPr>
        </p:nvSpPr>
        <p:spPr>
          <a:xfrm>
            <a:off x="6114487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37558775"/>
      </p:ext>
    </p:extLst>
  </p:cSld>
  <p:clrMapOvr>
    <a:masterClrMapping/>
  </p:clrMapOvr>
  <p:transition spd="slow">
    <p:cover/>
  </p:transition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82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08382" y="1143020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611438" y="1143014"/>
            <a:ext cx="2466108" cy="45548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114478" y="1143014"/>
            <a:ext cx="4971011" cy="45548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05248950"/>
      </p:ext>
    </p:extLst>
  </p:cSld>
  <p:clrMapOvr>
    <a:masterClrMapping/>
  </p:clrMapOvr>
  <p:transition spd="slow">
    <p:cover/>
  </p:transition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82" y="1143014"/>
            <a:ext cx="2466108" cy="45548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11438" y="1143014"/>
            <a:ext cx="2466108" cy="45548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114478" y="1143020"/>
            <a:ext cx="4971011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114487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617544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664243637"/>
      </p:ext>
    </p:extLst>
  </p:cSld>
  <p:clrMapOvr>
    <a:masterClrMapping/>
  </p:clrMapOvr>
  <p:transition spd="slow">
    <p:cover/>
  </p:transition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65" y="1143020"/>
            <a:ext cx="4971011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11418" y="3439393"/>
            <a:ext cx="4971011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1108382" y="3439393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8617544" y="1143014"/>
            <a:ext cx="2466108" cy="455485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114487" y="1143020"/>
            <a:ext cx="2466108" cy="225742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96408804"/>
      </p:ext>
    </p:extLst>
  </p:cSld>
  <p:clrMapOvr>
    <a:masterClrMapping/>
  </p:clrMapOvr>
  <p:transition spd="slow">
    <p:cover/>
  </p:transition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1143015"/>
            <a:ext cx="12192000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959871485"/>
      </p:ext>
    </p:extLst>
  </p:cSld>
  <p:clrMapOvr>
    <a:masterClrMapping/>
  </p:clrMapOvr>
  <p:transition spd="slow">
    <p:cover/>
  </p:transition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108380" y="1143014"/>
            <a:ext cx="3325092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539886" y="1143014"/>
            <a:ext cx="21058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52204" y="1143014"/>
            <a:ext cx="21058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8964527" y="1143014"/>
            <a:ext cx="2105891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08407428"/>
      </p:ext>
    </p:extLst>
  </p:cSld>
  <p:clrMapOvr>
    <a:masterClrMapping/>
  </p:clrMapOvr>
  <p:transition spd="slow">
    <p:cover/>
  </p:transition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8" y="1"/>
            <a:ext cx="12192000" cy="3429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</p:sp>
      <p:sp>
        <p:nvSpPr>
          <p:cNvPr id="4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3118538" y="2431482"/>
            <a:ext cx="1934096" cy="199453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5128706" y="2431482"/>
            <a:ext cx="1934096" cy="199453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7138875" y="2431482"/>
            <a:ext cx="1934096" cy="199453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8"/>
          <p:cNvSpPr>
            <a:spLocks noGrp="1"/>
          </p:cNvSpPr>
          <p:nvPr>
            <p:ph type="pic" sz="quarter" idx="17"/>
          </p:nvPr>
        </p:nvSpPr>
        <p:spPr>
          <a:xfrm>
            <a:off x="9149043" y="2431482"/>
            <a:ext cx="1934096" cy="199453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9" name="Picture Placeholder 19"/>
          <p:cNvSpPr>
            <a:spLocks noGrp="1"/>
          </p:cNvSpPr>
          <p:nvPr>
            <p:ph type="pic" sz="quarter" idx="18"/>
          </p:nvPr>
        </p:nvSpPr>
        <p:spPr>
          <a:xfrm>
            <a:off x="1108367" y="2431482"/>
            <a:ext cx="1934096" cy="199453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242154792"/>
      </p:ext>
    </p:extLst>
  </p:cSld>
  <p:clrMapOvr>
    <a:masterClrMapping/>
  </p:clrMapOvr>
  <p:transition spd="slow">
    <p:cover/>
  </p:transition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1108366" y="1475521"/>
            <a:ext cx="2327563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36"/>
          <p:cNvSpPr>
            <a:spLocks noGrp="1"/>
          </p:cNvSpPr>
          <p:nvPr>
            <p:ph type="pic" sz="quarter" idx="14"/>
          </p:nvPr>
        </p:nvSpPr>
        <p:spPr>
          <a:xfrm>
            <a:off x="3657602" y="1475521"/>
            <a:ext cx="2327563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38"/>
          <p:cNvSpPr>
            <a:spLocks noGrp="1"/>
          </p:cNvSpPr>
          <p:nvPr>
            <p:ph type="pic" sz="quarter" idx="16"/>
          </p:nvPr>
        </p:nvSpPr>
        <p:spPr>
          <a:xfrm>
            <a:off x="6206844" y="1475521"/>
            <a:ext cx="2327563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39"/>
          <p:cNvSpPr>
            <a:spLocks noGrp="1"/>
          </p:cNvSpPr>
          <p:nvPr>
            <p:ph type="pic" sz="quarter" idx="17"/>
          </p:nvPr>
        </p:nvSpPr>
        <p:spPr>
          <a:xfrm>
            <a:off x="8756080" y="1475521"/>
            <a:ext cx="2327563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198156441"/>
      </p:ext>
    </p:extLst>
  </p:cSld>
  <p:clrMapOvr>
    <a:masterClrMapping/>
  </p:clrMapOvr>
  <p:transition spd="slow">
    <p:cover/>
  </p:transition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6861635" y="1709952"/>
            <a:ext cx="1451053" cy="14964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4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9632587" y="1710375"/>
            <a:ext cx="1451053" cy="14964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5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8247109" y="887119"/>
            <a:ext cx="1451053" cy="14964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7" name="Picture Placeholder 23"/>
          <p:cNvSpPr>
            <a:spLocks noGrp="1"/>
          </p:cNvSpPr>
          <p:nvPr>
            <p:ph type="pic" sz="quarter" idx="16"/>
          </p:nvPr>
        </p:nvSpPr>
        <p:spPr>
          <a:xfrm>
            <a:off x="8247109" y="4184682"/>
            <a:ext cx="1451053" cy="14964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8" name="Picture Placeholder 24"/>
          <p:cNvSpPr>
            <a:spLocks noGrp="1"/>
          </p:cNvSpPr>
          <p:nvPr>
            <p:ph type="pic" sz="quarter" idx="17"/>
          </p:nvPr>
        </p:nvSpPr>
        <p:spPr>
          <a:xfrm>
            <a:off x="9632587" y="3360049"/>
            <a:ext cx="1451053" cy="14964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9" name="Picture Placeholder 26"/>
          <p:cNvSpPr>
            <a:spLocks noGrp="1"/>
          </p:cNvSpPr>
          <p:nvPr>
            <p:ph type="pic" sz="quarter" idx="19"/>
          </p:nvPr>
        </p:nvSpPr>
        <p:spPr>
          <a:xfrm>
            <a:off x="6861635" y="3361849"/>
            <a:ext cx="1451053" cy="14964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2425782877"/>
      </p:ext>
    </p:extLst>
  </p:cSld>
  <p:clrMapOvr>
    <a:masterClrMapping/>
  </p:clrMapOvr>
  <p:transition spd="slow">
    <p:cover/>
  </p:transition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7"/>
          <p:cNvSpPr>
            <a:spLocks noGrp="1"/>
          </p:cNvSpPr>
          <p:nvPr>
            <p:ph type="pic" sz="quarter" idx="13"/>
          </p:nvPr>
        </p:nvSpPr>
        <p:spPr>
          <a:xfrm>
            <a:off x="1108367" y="1240053"/>
            <a:ext cx="2382982" cy="21889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58"/>
          <p:cNvSpPr>
            <a:spLocks noGrp="1"/>
          </p:cNvSpPr>
          <p:nvPr>
            <p:ph type="pic" sz="quarter" idx="14"/>
          </p:nvPr>
        </p:nvSpPr>
        <p:spPr>
          <a:xfrm>
            <a:off x="3639133" y="1240053"/>
            <a:ext cx="2382982" cy="21889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60"/>
          <p:cNvSpPr>
            <a:spLocks noGrp="1"/>
          </p:cNvSpPr>
          <p:nvPr>
            <p:ph type="pic" sz="quarter" idx="16"/>
          </p:nvPr>
        </p:nvSpPr>
        <p:spPr>
          <a:xfrm>
            <a:off x="6169894" y="1240053"/>
            <a:ext cx="2382982" cy="21889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61"/>
          <p:cNvSpPr>
            <a:spLocks noGrp="1"/>
          </p:cNvSpPr>
          <p:nvPr>
            <p:ph type="pic" sz="quarter" idx="17"/>
          </p:nvPr>
        </p:nvSpPr>
        <p:spPr>
          <a:xfrm>
            <a:off x="8700660" y="1240053"/>
            <a:ext cx="2382982" cy="21889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491578298"/>
      </p:ext>
    </p:extLst>
  </p:cSld>
  <p:clrMapOvr>
    <a:masterClrMapping/>
  </p:clrMapOvr>
  <p:transition spd="slow">
    <p:cover/>
  </p:transition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108369" y="1600215"/>
            <a:ext cx="1773381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158841" y="1600215"/>
            <a:ext cx="1773381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5209315" y="1600215"/>
            <a:ext cx="1773381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7259790" y="1600215"/>
            <a:ext cx="1773381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8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9310263" y="1600215"/>
            <a:ext cx="1773381" cy="182880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1578631805"/>
      </p:ext>
    </p:extLst>
  </p:cSld>
  <p:clrMapOvr>
    <a:masterClrMapping/>
  </p:clrMapOvr>
  <p:transition spd="slow">
    <p:cover/>
  </p:transition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8" y="1340443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40811" y="1350840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73252" y="1350840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8705696" y="1340443"/>
            <a:ext cx="2377946" cy="284711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  <p:extLst>
      <p:ext uri="{BB962C8B-B14F-4D97-AF65-F5344CB8AC3E}">
        <p14:creationId xmlns:p14="http://schemas.microsoft.com/office/powerpoint/2010/main" val="3663746433"/>
      </p:ext>
    </p:extLst>
  </p:cSld>
  <p:clrMapOvr>
    <a:masterClrMapping/>
  </p:clrMapOvr>
  <p:transition spd="slow">
    <p:cover/>
  </p:transition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3"/>
          <p:cNvSpPr>
            <a:spLocks noGrp="1"/>
          </p:cNvSpPr>
          <p:nvPr>
            <p:ph type="pic" sz="quarter" idx="13"/>
          </p:nvPr>
        </p:nvSpPr>
        <p:spPr>
          <a:xfrm>
            <a:off x="1108371" y="1153404"/>
            <a:ext cx="3879273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48315115"/>
      </p:ext>
    </p:extLst>
  </p:cSld>
  <p:clrMapOvr>
    <a:masterClrMapping/>
  </p:clrMapOvr>
  <p:transition spd="slow">
    <p:cover/>
  </p:transition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" y="1143015"/>
            <a:ext cx="12192000" cy="2286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85430388"/>
      </p:ext>
    </p:extLst>
  </p:cSld>
  <p:clrMapOvr>
    <a:masterClrMapping/>
  </p:clrMapOvr>
  <p:transition spd="slow">
    <p:cover/>
  </p:transition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83" y="1143014"/>
            <a:ext cx="2770908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013929438"/>
      </p:ext>
    </p:extLst>
  </p:cSld>
  <p:clrMapOvr>
    <a:masterClrMapping/>
  </p:clrMapOvr>
  <p:transition spd="slow">
    <p:cover/>
  </p:transition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9" y="0"/>
            <a:ext cx="387927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529427722"/>
      </p:ext>
    </p:extLst>
  </p:cSld>
  <p:clrMapOvr>
    <a:masterClrMapping/>
  </p:clrMapOvr>
  <p:transition spd="slow">
    <p:cover/>
  </p:transition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80" y="1142999"/>
            <a:ext cx="3325092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433461" y="114300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096006" y="1143000"/>
            <a:ext cx="1662544" cy="171450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9975283" y="2857500"/>
            <a:ext cx="2216726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4433460" y="2857499"/>
            <a:ext cx="5541818" cy="2857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499464118"/>
      </p:ext>
    </p:extLst>
  </p:cSld>
  <p:clrMapOvr>
    <a:masterClrMapping/>
  </p:clrMapOvr>
  <p:transition spd="slow">
    <p:cover/>
  </p:transition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3878016" y="1143014"/>
            <a:ext cx="218901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6124970" y="1143014"/>
            <a:ext cx="2189019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225192191"/>
      </p:ext>
    </p:extLst>
  </p:cSld>
  <p:clrMapOvr>
    <a:masterClrMapping/>
  </p:clrMapOvr>
  <p:transition spd="slow">
    <p:cover/>
  </p:transition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72" y="1143014"/>
            <a:ext cx="4987634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313677100"/>
      </p:ext>
    </p:extLst>
  </p:cSld>
  <p:clrMapOvr>
    <a:masterClrMapping/>
  </p:clrMapOvr>
  <p:transition spd="slow">
    <p:cover/>
  </p:transition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8" y="3"/>
            <a:ext cx="5541818" cy="4563601"/>
          </a:xfrm>
          <a:custGeom>
            <a:avLst/>
            <a:gdLst>
              <a:gd name="connsiteX0" fmla="*/ 1 w 9144000"/>
              <a:gd name="connsiteY0" fmla="*/ 6661682 h 7301762"/>
              <a:gd name="connsiteX1" fmla="*/ 914400 w 9144000"/>
              <a:gd name="connsiteY1" fmla="*/ 6661682 h 7301762"/>
              <a:gd name="connsiteX2" fmla="*/ 914400 w 9144000"/>
              <a:gd name="connsiteY2" fmla="*/ 7301762 h 7301762"/>
              <a:gd name="connsiteX3" fmla="*/ 1 w 9144000"/>
              <a:gd name="connsiteY3" fmla="*/ 7301762 h 7301762"/>
              <a:gd name="connsiteX4" fmla="*/ 0 w 9144000"/>
              <a:gd name="connsiteY4" fmla="*/ 5921496 h 7301762"/>
              <a:gd name="connsiteX5" fmla="*/ 1828800 w 9144000"/>
              <a:gd name="connsiteY5" fmla="*/ 5921496 h 7301762"/>
              <a:gd name="connsiteX6" fmla="*/ 1828800 w 9144000"/>
              <a:gd name="connsiteY6" fmla="*/ 6561576 h 7301762"/>
              <a:gd name="connsiteX7" fmla="*/ 0 w 9144000"/>
              <a:gd name="connsiteY7" fmla="*/ 6561576 h 7301762"/>
              <a:gd name="connsiteX8" fmla="*/ 0 w 9144000"/>
              <a:gd name="connsiteY8" fmla="*/ 5181309 h 7301762"/>
              <a:gd name="connsiteX9" fmla="*/ 2743200 w 9144000"/>
              <a:gd name="connsiteY9" fmla="*/ 5181309 h 7301762"/>
              <a:gd name="connsiteX10" fmla="*/ 2743200 w 9144000"/>
              <a:gd name="connsiteY10" fmla="*/ 5821389 h 7301762"/>
              <a:gd name="connsiteX11" fmla="*/ 0 w 9144000"/>
              <a:gd name="connsiteY11" fmla="*/ 5821389 h 7301762"/>
              <a:gd name="connsiteX12" fmla="*/ 0 w 9144000"/>
              <a:gd name="connsiteY12" fmla="*/ 4441122 h 7301762"/>
              <a:gd name="connsiteX13" fmla="*/ 3657600 w 9144000"/>
              <a:gd name="connsiteY13" fmla="*/ 4441122 h 7301762"/>
              <a:gd name="connsiteX14" fmla="*/ 3657600 w 9144000"/>
              <a:gd name="connsiteY14" fmla="*/ 5081202 h 7301762"/>
              <a:gd name="connsiteX15" fmla="*/ 0 w 9144000"/>
              <a:gd name="connsiteY15" fmla="*/ 5081202 h 7301762"/>
              <a:gd name="connsiteX16" fmla="*/ 1 w 9144000"/>
              <a:gd name="connsiteY16" fmla="*/ 3700935 h 7301762"/>
              <a:gd name="connsiteX17" fmla="*/ 4572000 w 9144000"/>
              <a:gd name="connsiteY17" fmla="*/ 3700935 h 7301762"/>
              <a:gd name="connsiteX18" fmla="*/ 4572000 w 9144000"/>
              <a:gd name="connsiteY18" fmla="*/ 4341015 h 7301762"/>
              <a:gd name="connsiteX19" fmla="*/ 1 w 9144000"/>
              <a:gd name="connsiteY19" fmla="*/ 4341015 h 7301762"/>
              <a:gd name="connsiteX20" fmla="*/ 1 w 9144000"/>
              <a:gd name="connsiteY20" fmla="*/ 2960748 h 7301762"/>
              <a:gd name="connsiteX21" fmla="*/ 5486400 w 9144000"/>
              <a:gd name="connsiteY21" fmla="*/ 2960748 h 7301762"/>
              <a:gd name="connsiteX22" fmla="*/ 5486400 w 9144000"/>
              <a:gd name="connsiteY22" fmla="*/ 3600828 h 7301762"/>
              <a:gd name="connsiteX23" fmla="*/ 1 w 9144000"/>
              <a:gd name="connsiteY23" fmla="*/ 3600828 h 7301762"/>
              <a:gd name="connsiteX24" fmla="*/ 1 w 9144000"/>
              <a:gd name="connsiteY24" fmla="*/ 2220561 h 7301762"/>
              <a:gd name="connsiteX25" fmla="*/ 6400800 w 9144000"/>
              <a:gd name="connsiteY25" fmla="*/ 2220561 h 7301762"/>
              <a:gd name="connsiteX26" fmla="*/ 6400800 w 9144000"/>
              <a:gd name="connsiteY26" fmla="*/ 2860641 h 7301762"/>
              <a:gd name="connsiteX27" fmla="*/ 1 w 9144000"/>
              <a:gd name="connsiteY27" fmla="*/ 2860641 h 7301762"/>
              <a:gd name="connsiteX28" fmla="*/ 1 w 9144000"/>
              <a:gd name="connsiteY28" fmla="*/ 1480374 h 7301762"/>
              <a:gd name="connsiteX29" fmla="*/ 7315200 w 9144000"/>
              <a:gd name="connsiteY29" fmla="*/ 1480374 h 7301762"/>
              <a:gd name="connsiteX30" fmla="*/ 7315200 w 9144000"/>
              <a:gd name="connsiteY30" fmla="*/ 2120454 h 7301762"/>
              <a:gd name="connsiteX31" fmla="*/ 1 w 9144000"/>
              <a:gd name="connsiteY31" fmla="*/ 2120454 h 7301762"/>
              <a:gd name="connsiteX32" fmla="*/ 1 w 9144000"/>
              <a:gd name="connsiteY32" fmla="*/ 740187 h 7301762"/>
              <a:gd name="connsiteX33" fmla="*/ 8229600 w 9144000"/>
              <a:gd name="connsiteY33" fmla="*/ 740187 h 7301762"/>
              <a:gd name="connsiteX34" fmla="*/ 8229600 w 9144000"/>
              <a:gd name="connsiteY34" fmla="*/ 1380267 h 7301762"/>
              <a:gd name="connsiteX35" fmla="*/ 1 w 9144000"/>
              <a:gd name="connsiteY35" fmla="*/ 1380267 h 7301762"/>
              <a:gd name="connsiteX36" fmla="*/ 1 w 9144000"/>
              <a:gd name="connsiteY36" fmla="*/ 0 h 7301762"/>
              <a:gd name="connsiteX37" fmla="*/ 9144000 w 9144000"/>
              <a:gd name="connsiteY37" fmla="*/ 0 h 7301762"/>
              <a:gd name="connsiteX38" fmla="*/ 9144000 w 9144000"/>
              <a:gd name="connsiteY38" fmla="*/ 640080 h 7301762"/>
              <a:gd name="connsiteX39" fmla="*/ 1 w 9144000"/>
              <a:gd name="connsiteY39" fmla="*/ 640080 h 730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4000" h="7301762">
                <a:moveTo>
                  <a:pt x="1" y="6661682"/>
                </a:moveTo>
                <a:lnTo>
                  <a:pt x="914400" y="6661682"/>
                </a:lnTo>
                <a:lnTo>
                  <a:pt x="914400" y="7301762"/>
                </a:lnTo>
                <a:lnTo>
                  <a:pt x="1" y="7301762"/>
                </a:lnTo>
                <a:close/>
                <a:moveTo>
                  <a:pt x="0" y="5921496"/>
                </a:moveTo>
                <a:lnTo>
                  <a:pt x="1828800" y="5921496"/>
                </a:lnTo>
                <a:lnTo>
                  <a:pt x="1828800" y="6561576"/>
                </a:lnTo>
                <a:lnTo>
                  <a:pt x="0" y="6561576"/>
                </a:lnTo>
                <a:close/>
                <a:moveTo>
                  <a:pt x="0" y="5181309"/>
                </a:moveTo>
                <a:lnTo>
                  <a:pt x="2743200" y="5181309"/>
                </a:lnTo>
                <a:lnTo>
                  <a:pt x="2743200" y="5821389"/>
                </a:lnTo>
                <a:lnTo>
                  <a:pt x="0" y="5821389"/>
                </a:lnTo>
                <a:close/>
                <a:moveTo>
                  <a:pt x="0" y="4441122"/>
                </a:moveTo>
                <a:lnTo>
                  <a:pt x="3657600" y="4441122"/>
                </a:lnTo>
                <a:lnTo>
                  <a:pt x="3657600" y="5081202"/>
                </a:lnTo>
                <a:lnTo>
                  <a:pt x="0" y="5081202"/>
                </a:lnTo>
                <a:close/>
                <a:moveTo>
                  <a:pt x="1" y="3700935"/>
                </a:moveTo>
                <a:lnTo>
                  <a:pt x="4572000" y="3700935"/>
                </a:lnTo>
                <a:lnTo>
                  <a:pt x="4572000" y="4341015"/>
                </a:lnTo>
                <a:lnTo>
                  <a:pt x="1" y="4341015"/>
                </a:lnTo>
                <a:close/>
                <a:moveTo>
                  <a:pt x="1" y="2960748"/>
                </a:moveTo>
                <a:lnTo>
                  <a:pt x="5486400" y="2960748"/>
                </a:lnTo>
                <a:lnTo>
                  <a:pt x="5486400" y="3600828"/>
                </a:lnTo>
                <a:lnTo>
                  <a:pt x="1" y="3600828"/>
                </a:lnTo>
                <a:close/>
                <a:moveTo>
                  <a:pt x="1" y="2220561"/>
                </a:moveTo>
                <a:lnTo>
                  <a:pt x="6400800" y="2220561"/>
                </a:lnTo>
                <a:lnTo>
                  <a:pt x="6400800" y="2860641"/>
                </a:lnTo>
                <a:lnTo>
                  <a:pt x="1" y="2860641"/>
                </a:lnTo>
                <a:close/>
                <a:moveTo>
                  <a:pt x="1" y="1480374"/>
                </a:moveTo>
                <a:lnTo>
                  <a:pt x="7315200" y="1480374"/>
                </a:lnTo>
                <a:lnTo>
                  <a:pt x="7315200" y="2120454"/>
                </a:lnTo>
                <a:lnTo>
                  <a:pt x="1" y="2120454"/>
                </a:lnTo>
                <a:close/>
                <a:moveTo>
                  <a:pt x="1" y="740187"/>
                </a:moveTo>
                <a:lnTo>
                  <a:pt x="8229600" y="740187"/>
                </a:lnTo>
                <a:lnTo>
                  <a:pt x="8229600" y="1380267"/>
                </a:lnTo>
                <a:lnTo>
                  <a:pt x="1" y="1380267"/>
                </a:lnTo>
                <a:close/>
                <a:moveTo>
                  <a:pt x="1" y="0"/>
                </a:moveTo>
                <a:lnTo>
                  <a:pt x="9144000" y="0"/>
                </a:lnTo>
                <a:lnTo>
                  <a:pt x="9144000" y="640080"/>
                </a:lnTo>
                <a:lnTo>
                  <a:pt x="1" y="64008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effectLst/>
        </p:spPr>
      </p:sp>
    </p:spTree>
    <p:extLst>
      <p:ext uri="{BB962C8B-B14F-4D97-AF65-F5344CB8AC3E}">
        <p14:creationId xmlns:p14="http://schemas.microsoft.com/office/powerpoint/2010/main" val="4050020787"/>
      </p:ext>
    </p:extLst>
  </p:cSld>
  <p:clrMapOvr>
    <a:masterClrMapping/>
  </p:clrMapOvr>
  <p:transition spd="slow">
    <p:cover/>
  </p:transition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681990" y="1380291"/>
            <a:ext cx="5120328" cy="399854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4914685"/>
      </p:ext>
    </p:extLst>
  </p:cSld>
  <p:clrMapOvr>
    <a:masterClrMapping/>
  </p:clrMapOvr>
  <p:transition spd="slow">
    <p:cover/>
  </p:transition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79931" y="1488933"/>
            <a:ext cx="2838402" cy="38601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030073133"/>
      </p:ext>
    </p:extLst>
  </p:cSld>
  <p:clrMapOvr>
    <a:masterClrMapping/>
  </p:clrMapOvr>
  <p:transition spd="slow">
    <p:cover/>
  </p:transition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15083" y="1348925"/>
            <a:ext cx="4916449" cy="325669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621391034"/>
      </p:ext>
    </p:extLst>
  </p:cSld>
  <p:clrMapOvr>
    <a:masterClrMapping/>
  </p:clrMapOvr>
  <p:transition spd="slow">
    <p:cover/>
  </p:transition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323398" y="1361734"/>
            <a:ext cx="4913867" cy="308005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2818344"/>
      </p:ext>
    </p:extLst>
  </p:cSld>
  <p:clrMapOvr>
    <a:masterClrMapping/>
  </p:clrMapOvr>
  <p:transition spd="slow">
    <p:cover/>
  </p:transition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412919" y="1234987"/>
            <a:ext cx="5693437" cy="402057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032607598"/>
      </p:ext>
    </p:extLst>
  </p:cSld>
  <p:clrMapOvr>
    <a:masterClrMapping/>
  </p:clrMapOvr>
  <p:transition spd="slow">
    <p:cover/>
  </p:transition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995481" y="1418021"/>
            <a:ext cx="4284648" cy="290312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95651294"/>
      </p:ext>
    </p:extLst>
  </p:cSld>
  <p:clrMapOvr>
    <a:masterClrMapping/>
  </p:clrMapOvr>
  <p:transition spd="slow">
    <p:cover/>
  </p:transition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876320" y="2512072"/>
            <a:ext cx="4360352" cy="287795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226505580"/>
      </p:ext>
    </p:extLst>
  </p:cSld>
  <p:clrMapOvr>
    <a:masterClrMapping/>
  </p:clrMapOvr>
  <p:transition spd="slow">
    <p:cover/>
  </p:transition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8" y="0"/>
            <a:ext cx="1219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150236" y="1341154"/>
            <a:ext cx="4357497" cy="286105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612808854"/>
      </p:ext>
    </p:extLst>
  </p:cSld>
  <p:clrMapOvr>
    <a:masterClrMapping/>
  </p:clrMapOvr>
  <p:transition spd="slow">
    <p:cover/>
  </p:transition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573320" y="1255515"/>
            <a:ext cx="5196392" cy="414573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257435608"/>
      </p:ext>
    </p:extLst>
  </p:cSld>
  <p:clrMapOvr>
    <a:masterClrMapping/>
  </p:clrMapOvr>
  <p:transition spd="slow">
    <p:cover/>
  </p:transition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284163" y="1422187"/>
            <a:ext cx="2865872" cy="396784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07389" y="2596952"/>
            <a:ext cx="4547673" cy="356628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29539363"/>
      </p:ext>
    </p:extLst>
  </p:cSld>
  <p:clrMapOvr>
    <a:masterClrMapping/>
  </p:clrMapOvr>
  <p:transition spd="slow">
    <p:cover/>
  </p:transition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-825834" y="1390533"/>
            <a:ext cx="6429656" cy="406214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12629846"/>
      </p:ext>
    </p:extLst>
  </p:cSld>
  <p:clrMapOvr>
    <a:masterClrMapping/>
  </p:clrMapOvr>
  <p:transition spd="slow">
    <p:cover/>
  </p:transition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43307" y="1348260"/>
            <a:ext cx="5568584" cy="389610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001123" y="2594482"/>
            <a:ext cx="1508098" cy="27731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90786190"/>
      </p:ext>
    </p:extLst>
  </p:cSld>
  <p:clrMapOvr>
    <a:masterClrMapping/>
  </p:clrMapOvr>
  <p:transition spd="slow">
    <p:cover/>
  </p:transition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248319" y="1488439"/>
            <a:ext cx="2857652" cy="394642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7062940" y="2916208"/>
            <a:ext cx="3913888" cy="270916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210123449"/>
      </p:ext>
    </p:extLst>
  </p:cSld>
  <p:clrMapOvr>
    <a:masterClrMapping/>
  </p:clrMapOvr>
  <p:transition spd="slow">
    <p:cover/>
  </p:transition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5104405" y="1643043"/>
            <a:ext cx="1958704" cy="366378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515951104"/>
      </p:ext>
    </p:extLst>
  </p:cSld>
  <p:clrMapOvr>
    <a:masterClrMapping/>
  </p:clrMapOvr>
  <p:transition spd="slow">
    <p:cover/>
  </p:transition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 Holder #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8371" y="1148163"/>
            <a:ext cx="4987417" cy="45668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83167099"/>
      </p:ext>
    </p:extLst>
  </p:cSld>
  <p:clrMapOvr>
    <a:masterClrMapping/>
  </p:clrMapOvr>
  <p:transition spd="slow">
    <p:cover/>
  </p:transition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>
                <a:solidFill>
                  <a:srgbClr val="2B2E36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B2E3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63965"/>
      </p:ext>
    </p:extLst>
  </p:cSld>
  <p:clrMapOvr>
    <a:masterClrMapping/>
  </p:clrMapOvr>
  <p:transition spd="slow">
    <p:cover/>
  </p:transition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CB7F2-6FD7-493B-BD38-881A5CE3DF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292491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499A4-D61C-4EBC-A3E5-7444974856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20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59" Type="http://schemas.openxmlformats.org/officeDocument/2006/relationships/slideLayout" Target="../slideLayouts/slideLayout159.xml"/><Relationship Id="rId170" Type="http://schemas.openxmlformats.org/officeDocument/2006/relationships/slideLayout" Target="../slideLayouts/slideLayout170.xml"/><Relationship Id="rId191" Type="http://schemas.openxmlformats.org/officeDocument/2006/relationships/slideLayout" Target="../slideLayouts/slideLayout191.xml"/><Relationship Id="rId205" Type="http://schemas.openxmlformats.org/officeDocument/2006/relationships/slideLayout" Target="../slideLayouts/slideLayout205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53" Type="http://schemas.openxmlformats.org/officeDocument/2006/relationships/slideLayout" Target="../slideLayouts/slideLayout53.xml"/><Relationship Id="rId74" Type="http://schemas.openxmlformats.org/officeDocument/2006/relationships/slideLayout" Target="../slideLayouts/slideLayout74.xml"/><Relationship Id="rId128" Type="http://schemas.openxmlformats.org/officeDocument/2006/relationships/slideLayout" Target="../slideLayouts/slideLayout128.xml"/><Relationship Id="rId149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160" Type="http://schemas.openxmlformats.org/officeDocument/2006/relationships/slideLayout" Target="../slideLayouts/slideLayout160.xml"/><Relationship Id="rId165" Type="http://schemas.openxmlformats.org/officeDocument/2006/relationships/slideLayout" Target="../slideLayouts/slideLayout165.xml"/><Relationship Id="rId181" Type="http://schemas.openxmlformats.org/officeDocument/2006/relationships/slideLayout" Target="../slideLayouts/slideLayout181.xml"/><Relationship Id="rId186" Type="http://schemas.openxmlformats.org/officeDocument/2006/relationships/slideLayout" Target="../slideLayouts/slideLayout186.xml"/><Relationship Id="rId216" Type="http://schemas.openxmlformats.org/officeDocument/2006/relationships/slideLayout" Target="../slideLayouts/slideLayout216.xml"/><Relationship Id="rId211" Type="http://schemas.openxmlformats.org/officeDocument/2006/relationships/slideLayout" Target="../slideLayouts/slideLayout211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18" Type="http://schemas.openxmlformats.org/officeDocument/2006/relationships/slideLayout" Target="../slideLayouts/slideLayout118.xml"/><Relationship Id="rId134" Type="http://schemas.openxmlformats.org/officeDocument/2006/relationships/slideLayout" Target="../slideLayouts/slideLayout134.xml"/><Relationship Id="rId139" Type="http://schemas.openxmlformats.org/officeDocument/2006/relationships/slideLayout" Target="../slideLayouts/slideLayout13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55" Type="http://schemas.openxmlformats.org/officeDocument/2006/relationships/slideLayout" Target="../slideLayouts/slideLayout155.xml"/><Relationship Id="rId171" Type="http://schemas.openxmlformats.org/officeDocument/2006/relationships/slideLayout" Target="../slideLayouts/slideLayout171.xml"/><Relationship Id="rId176" Type="http://schemas.openxmlformats.org/officeDocument/2006/relationships/slideLayout" Target="../slideLayouts/slideLayout176.xml"/><Relationship Id="rId192" Type="http://schemas.openxmlformats.org/officeDocument/2006/relationships/slideLayout" Target="../slideLayouts/slideLayout192.xml"/><Relationship Id="rId197" Type="http://schemas.openxmlformats.org/officeDocument/2006/relationships/slideLayout" Target="../slideLayouts/slideLayout197.xml"/><Relationship Id="rId206" Type="http://schemas.openxmlformats.org/officeDocument/2006/relationships/slideLayout" Target="../slideLayouts/slideLayout206.xml"/><Relationship Id="rId201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124" Type="http://schemas.openxmlformats.org/officeDocument/2006/relationships/slideLayout" Target="../slideLayouts/slideLayout124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40" Type="http://schemas.openxmlformats.org/officeDocument/2006/relationships/slideLayout" Target="../slideLayouts/slideLayout140.xml"/><Relationship Id="rId145" Type="http://schemas.openxmlformats.org/officeDocument/2006/relationships/slideLayout" Target="../slideLayouts/slideLayout145.xml"/><Relationship Id="rId161" Type="http://schemas.openxmlformats.org/officeDocument/2006/relationships/slideLayout" Target="../slideLayouts/slideLayout161.xml"/><Relationship Id="rId166" Type="http://schemas.openxmlformats.org/officeDocument/2006/relationships/slideLayout" Target="../slideLayouts/slideLayout166.xml"/><Relationship Id="rId182" Type="http://schemas.openxmlformats.org/officeDocument/2006/relationships/slideLayout" Target="../slideLayouts/slideLayout182.xml"/><Relationship Id="rId187" Type="http://schemas.openxmlformats.org/officeDocument/2006/relationships/slideLayout" Target="../slideLayouts/slideLayout187.xml"/><Relationship Id="rId217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12" Type="http://schemas.openxmlformats.org/officeDocument/2006/relationships/slideLayout" Target="../slideLayouts/slideLayout212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51" Type="http://schemas.openxmlformats.org/officeDocument/2006/relationships/slideLayout" Target="../slideLayouts/slideLayout151.xml"/><Relationship Id="rId156" Type="http://schemas.openxmlformats.org/officeDocument/2006/relationships/slideLayout" Target="../slideLayouts/slideLayout156.xml"/><Relationship Id="rId177" Type="http://schemas.openxmlformats.org/officeDocument/2006/relationships/slideLayout" Target="../slideLayouts/slideLayout177.xml"/><Relationship Id="rId198" Type="http://schemas.openxmlformats.org/officeDocument/2006/relationships/slideLayout" Target="../slideLayouts/slideLayout198.xml"/><Relationship Id="rId172" Type="http://schemas.openxmlformats.org/officeDocument/2006/relationships/slideLayout" Target="../slideLayouts/slideLayout172.xml"/><Relationship Id="rId193" Type="http://schemas.openxmlformats.org/officeDocument/2006/relationships/slideLayout" Target="../slideLayouts/slideLayout193.xml"/><Relationship Id="rId202" Type="http://schemas.openxmlformats.org/officeDocument/2006/relationships/slideLayout" Target="../slideLayouts/slideLayout202.xml"/><Relationship Id="rId207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141" Type="http://schemas.openxmlformats.org/officeDocument/2006/relationships/slideLayout" Target="../slideLayouts/slideLayout141.xml"/><Relationship Id="rId146" Type="http://schemas.openxmlformats.org/officeDocument/2006/relationships/slideLayout" Target="../slideLayouts/slideLayout146.xml"/><Relationship Id="rId167" Type="http://schemas.openxmlformats.org/officeDocument/2006/relationships/slideLayout" Target="../slideLayouts/slideLayout167.xml"/><Relationship Id="rId188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162" Type="http://schemas.openxmlformats.org/officeDocument/2006/relationships/slideLayout" Target="../slideLayouts/slideLayout162.xml"/><Relationship Id="rId183" Type="http://schemas.openxmlformats.org/officeDocument/2006/relationships/slideLayout" Target="../slideLayouts/slideLayout183.xml"/><Relationship Id="rId213" Type="http://schemas.openxmlformats.org/officeDocument/2006/relationships/slideLayout" Target="../slideLayouts/slideLayout213.xml"/><Relationship Id="rId21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157" Type="http://schemas.openxmlformats.org/officeDocument/2006/relationships/slideLayout" Target="../slideLayouts/slideLayout157.xml"/><Relationship Id="rId178" Type="http://schemas.openxmlformats.org/officeDocument/2006/relationships/slideLayout" Target="../slideLayouts/slideLayout178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52" Type="http://schemas.openxmlformats.org/officeDocument/2006/relationships/slideLayout" Target="../slideLayouts/slideLayout152.xml"/><Relationship Id="rId173" Type="http://schemas.openxmlformats.org/officeDocument/2006/relationships/slideLayout" Target="../slideLayouts/slideLayout173.xml"/><Relationship Id="rId194" Type="http://schemas.openxmlformats.org/officeDocument/2006/relationships/slideLayout" Target="../slideLayouts/slideLayout194.xml"/><Relationship Id="rId199" Type="http://schemas.openxmlformats.org/officeDocument/2006/relationships/slideLayout" Target="../slideLayouts/slideLayout199.xml"/><Relationship Id="rId203" Type="http://schemas.openxmlformats.org/officeDocument/2006/relationships/slideLayout" Target="../slideLayouts/slideLayout203.xml"/><Relationship Id="rId208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168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163" Type="http://schemas.openxmlformats.org/officeDocument/2006/relationships/slideLayout" Target="../slideLayouts/slideLayout163.xml"/><Relationship Id="rId184" Type="http://schemas.openxmlformats.org/officeDocument/2006/relationships/slideLayout" Target="../slideLayouts/slideLayout184.xml"/><Relationship Id="rId189" Type="http://schemas.openxmlformats.org/officeDocument/2006/relationships/slideLayout" Target="../slideLayouts/slideLayout189.xml"/><Relationship Id="rId219" Type="http://schemas.openxmlformats.org/officeDocument/2006/relationships/hyperlink" Target="http://graphicriver.net/user/simplesmart/portfolio" TargetMode="External"/><Relationship Id="rId3" Type="http://schemas.openxmlformats.org/officeDocument/2006/relationships/slideLayout" Target="../slideLayouts/slideLayout3.xml"/><Relationship Id="rId214" Type="http://schemas.openxmlformats.org/officeDocument/2006/relationships/slideLayout" Target="../slideLayouts/slideLayout214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158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slideLayout" Target="../slideLayouts/slideLayout153.xml"/><Relationship Id="rId174" Type="http://schemas.openxmlformats.org/officeDocument/2006/relationships/slideLayout" Target="../slideLayouts/slideLayout174.xml"/><Relationship Id="rId179" Type="http://schemas.openxmlformats.org/officeDocument/2006/relationships/slideLayout" Target="../slideLayouts/slideLayout179.xml"/><Relationship Id="rId195" Type="http://schemas.openxmlformats.org/officeDocument/2006/relationships/slideLayout" Target="../slideLayouts/slideLayout195.xml"/><Relationship Id="rId209" Type="http://schemas.openxmlformats.org/officeDocument/2006/relationships/slideLayout" Target="../slideLayouts/slideLayout209.xml"/><Relationship Id="rId190" Type="http://schemas.openxmlformats.org/officeDocument/2006/relationships/slideLayout" Target="../slideLayouts/slideLayout190.xml"/><Relationship Id="rId204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48" Type="http://schemas.openxmlformats.org/officeDocument/2006/relationships/slideLayout" Target="../slideLayouts/slideLayout148.xml"/><Relationship Id="rId164" Type="http://schemas.openxmlformats.org/officeDocument/2006/relationships/slideLayout" Target="../slideLayouts/slideLayout164.xml"/><Relationship Id="rId169" Type="http://schemas.openxmlformats.org/officeDocument/2006/relationships/slideLayout" Target="../slideLayouts/slideLayout169.xml"/><Relationship Id="rId185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80" Type="http://schemas.openxmlformats.org/officeDocument/2006/relationships/slideLayout" Target="../slideLayouts/slideLayout180.xml"/><Relationship Id="rId210" Type="http://schemas.openxmlformats.org/officeDocument/2006/relationships/slideLayout" Target="../slideLayouts/slideLayout210.xml"/><Relationship Id="rId215" Type="http://schemas.openxmlformats.org/officeDocument/2006/relationships/slideLayout" Target="../slideLayouts/slideLayout215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slideLayout" Target="../slideLayouts/slideLayout154.xml"/><Relationship Id="rId175" Type="http://schemas.openxmlformats.org/officeDocument/2006/relationships/slideLayout" Target="../slideLayouts/slideLayout175.xml"/><Relationship Id="rId196" Type="http://schemas.openxmlformats.org/officeDocument/2006/relationships/slideLayout" Target="../slideLayouts/slideLayout196.xml"/><Relationship Id="rId200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16.xml"/><Relationship Id="rId37" Type="http://schemas.openxmlformats.org/officeDocument/2006/relationships/slideLayout" Target="../slideLayouts/slideLayout37.xml"/><Relationship Id="rId58" Type="http://schemas.openxmlformats.org/officeDocument/2006/relationships/slideLayout" Target="../slideLayouts/slideLayout58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44" Type="http://schemas.openxmlformats.org/officeDocument/2006/relationships/slideLayout" Target="../slideLayouts/slideLayout144.xml"/></Relationships>
</file>

<file path=ppt/slideMasters/_rels/slideMaster2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334.xml"/><Relationship Id="rId21" Type="http://schemas.openxmlformats.org/officeDocument/2006/relationships/slideLayout" Target="../slideLayouts/slideLayout238.xml"/><Relationship Id="rId42" Type="http://schemas.openxmlformats.org/officeDocument/2006/relationships/slideLayout" Target="../slideLayouts/slideLayout259.xml"/><Relationship Id="rId63" Type="http://schemas.openxmlformats.org/officeDocument/2006/relationships/slideLayout" Target="../slideLayouts/slideLayout280.xml"/><Relationship Id="rId84" Type="http://schemas.openxmlformats.org/officeDocument/2006/relationships/slideLayout" Target="../slideLayouts/slideLayout301.xml"/><Relationship Id="rId138" Type="http://schemas.openxmlformats.org/officeDocument/2006/relationships/slideLayout" Target="../slideLayouts/slideLayout355.xml"/><Relationship Id="rId159" Type="http://schemas.openxmlformats.org/officeDocument/2006/relationships/slideLayout" Target="../slideLayouts/slideLayout376.xml"/><Relationship Id="rId170" Type="http://schemas.openxmlformats.org/officeDocument/2006/relationships/slideLayout" Target="../slideLayouts/slideLayout387.xml"/><Relationship Id="rId191" Type="http://schemas.openxmlformats.org/officeDocument/2006/relationships/slideLayout" Target="../slideLayouts/slideLayout408.xml"/><Relationship Id="rId205" Type="http://schemas.openxmlformats.org/officeDocument/2006/relationships/slideLayout" Target="../slideLayouts/slideLayout422.xml"/><Relationship Id="rId107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228.xml"/><Relationship Id="rId32" Type="http://schemas.openxmlformats.org/officeDocument/2006/relationships/slideLayout" Target="../slideLayouts/slideLayout249.xml"/><Relationship Id="rId53" Type="http://schemas.openxmlformats.org/officeDocument/2006/relationships/slideLayout" Target="../slideLayouts/slideLayout270.xml"/><Relationship Id="rId74" Type="http://schemas.openxmlformats.org/officeDocument/2006/relationships/slideLayout" Target="../slideLayouts/slideLayout291.xml"/><Relationship Id="rId128" Type="http://schemas.openxmlformats.org/officeDocument/2006/relationships/slideLayout" Target="../slideLayouts/slideLayout345.xml"/><Relationship Id="rId149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222.xml"/><Relationship Id="rId90" Type="http://schemas.openxmlformats.org/officeDocument/2006/relationships/slideLayout" Target="../slideLayouts/slideLayout307.xml"/><Relationship Id="rId95" Type="http://schemas.openxmlformats.org/officeDocument/2006/relationships/slideLayout" Target="../slideLayouts/slideLayout312.xml"/><Relationship Id="rId160" Type="http://schemas.openxmlformats.org/officeDocument/2006/relationships/slideLayout" Target="../slideLayouts/slideLayout377.xml"/><Relationship Id="rId165" Type="http://schemas.openxmlformats.org/officeDocument/2006/relationships/slideLayout" Target="../slideLayouts/slideLayout382.xml"/><Relationship Id="rId181" Type="http://schemas.openxmlformats.org/officeDocument/2006/relationships/slideLayout" Target="../slideLayouts/slideLayout398.xml"/><Relationship Id="rId186" Type="http://schemas.openxmlformats.org/officeDocument/2006/relationships/slideLayout" Target="../slideLayouts/slideLayout403.xml"/><Relationship Id="rId216" Type="http://schemas.openxmlformats.org/officeDocument/2006/relationships/slideLayout" Target="../slideLayouts/slideLayout433.xml"/><Relationship Id="rId211" Type="http://schemas.openxmlformats.org/officeDocument/2006/relationships/slideLayout" Target="../slideLayouts/slideLayout428.xml"/><Relationship Id="rId22" Type="http://schemas.openxmlformats.org/officeDocument/2006/relationships/slideLayout" Target="../slideLayouts/slideLayout239.xml"/><Relationship Id="rId27" Type="http://schemas.openxmlformats.org/officeDocument/2006/relationships/slideLayout" Target="../slideLayouts/slideLayout244.xml"/><Relationship Id="rId43" Type="http://schemas.openxmlformats.org/officeDocument/2006/relationships/slideLayout" Target="../slideLayouts/slideLayout260.xml"/><Relationship Id="rId48" Type="http://schemas.openxmlformats.org/officeDocument/2006/relationships/slideLayout" Target="../slideLayouts/slideLayout265.xml"/><Relationship Id="rId64" Type="http://schemas.openxmlformats.org/officeDocument/2006/relationships/slideLayout" Target="../slideLayouts/slideLayout281.xml"/><Relationship Id="rId69" Type="http://schemas.openxmlformats.org/officeDocument/2006/relationships/slideLayout" Target="../slideLayouts/slideLayout286.xml"/><Relationship Id="rId113" Type="http://schemas.openxmlformats.org/officeDocument/2006/relationships/slideLayout" Target="../slideLayouts/slideLayout330.xml"/><Relationship Id="rId118" Type="http://schemas.openxmlformats.org/officeDocument/2006/relationships/slideLayout" Target="../slideLayouts/slideLayout335.xml"/><Relationship Id="rId134" Type="http://schemas.openxmlformats.org/officeDocument/2006/relationships/slideLayout" Target="../slideLayouts/slideLayout351.xml"/><Relationship Id="rId139" Type="http://schemas.openxmlformats.org/officeDocument/2006/relationships/slideLayout" Target="../slideLayouts/slideLayout356.xml"/><Relationship Id="rId80" Type="http://schemas.openxmlformats.org/officeDocument/2006/relationships/slideLayout" Target="../slideLayouts/slideLayout297.xml"/><Relationship Id="rId85" Type="http://schemas.openxmlformats.org/officeDocument/2006/relationships/slideLayout" Target="../slideLayouts/slideLayout302.xml"/><Relationship Id="rId150" Type="http://schemas.openxmlformats.org/officeDocument/2006/relationships/slideLayout" Target="../slideLayouts/slideLayout367.xml"/><Relationship Id="rId155" Type="http://schemas.openxmlformats.org/officeDocument/2006/relationships/slideLayout" Target="../slideLayouts/slideLayout372.xml"/><Relationship Id="rId171" Type="http://schemas.openxmlformats.org/officeDocument/2006/relationships/slideLayout" Target="../slideLayouts/slideLayout388.xml"/><Relationship Id="rId176" Type="http://schemas.openxmlformats.org/officeDocument/2006/relationships/slideLayout" Target="../slideLayouts/slideLayout393.xml"/><Relationship Id="rId192" Type="http://schemas.openxmlformats.org/officeDocument/2006/relationships/slideLayout" Target="../slideLayouts/slideLayout409.xml"/><Relationship Id="rId197" Type="http://schemas.openxmlformats.org/officeDocument/2006/relationships/slideLayout" Target="../slideLayouts/slideLayout414.xml"/><Relationship Id="rId206" Type="http://schemas.openxmlformats.org/officeDocument/2006/relationships/slideLayout" Target="../slideLayouts/slideLayout423.xml"/><Relationship Id="rId201" Type="http://schemas.openxmlformats.org/officeDocument/2006/relationships/slideLayout" Target="../slideLayouts/slideLayout418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33" Type="http://schemas.openxmlformats.org/officeDocument/2006/relationships/slideLayout" Target="../slideLayouts/slideLayout250.xml"/><Relationship Id="rId38" Type="http://schemas.openxmlformats.org/officeDocument/2006/relationships/slideLayout" Target="../slideLayouts/slideLayout255.xml"/><Relationship Id="rId59" Type="http://schemas.openxmlformats.org/officeDocument/2006/relationships/slideLayout" Target="../slideLayouts/slideLayout276.xml"/><Relationship Id="rId103" Type="http://schemas.openxmlformats.org/officeDocument/2006/relationships/slideLayout" Target="../slideLayouts/slideLayout320.xml"/><Relationship Id="rId108" Type="http://schemas.openxmlformats.org/officeDocument/2006/relationships/slideLayout" Target="../slideLayouts/slideLayout325.xml"/><Relationship Id="rId124" Type="http://schemas.openxmlformats.org/officeDocument/2006/relationships/slideLayout" Target="../slideLayouts/slideLayout341.xml"/><Relationship Id="rId129" Type="http://schemas.openxmlformats.org/officeDocument/2006/relationships/slideLayout" Target="../slideLayouts/slideLayout346.xml"/><Relationship Id="rId54" Type="http://schemas.openxmlformats.org/officeDocument/2006/relationships/slideLayout" Target="../slideLayouts/slideLayout271.xml"/><Relationship Id="rId70" Type="http://schemas.openxmlformats.org/officeDocument/2006/relationships/slideLayout" Target="../slideLayouts/slideLayout287.xml"/><Relationship Id="rId75" Type="http://schemas.openxmlformats.org/officeDocument/2006/relationships/slideLayout" Target="../slideLayouts/slideLayout292.xml"/><Relationship Id="rId91" Type="http://schemas.openxmlformats.org/officeDocument/2006/relationships/slideLayout" Target="../slideLayouts/slideLayout308.xml"/><Relationship Id="rId96" Type="http://schemas.openxmlformats.org/officeDocument/2006/relationships/slideLayout" Target="../slideLayouts/slideLayout313.xml"/><Relationship Id="rId140" Type="http://schemas.openxmlformats.org/officeDocument/2006/relationships/slideLayout" Target="../slideLayouts/slideLayout357.xml"/><Relationship Id="rId145" Type="http://schemas.openxmlformats.org/officeDocument/2006/relationships/slideLayout" Target="../slideLayouts/slideLayout362.xml"/><Relationship Id="rId161" Type="http://schemas.openxmlformats.org/officeDocument/2006/relationships/slideLayout" Target="../slideLayouts/slideLayout378.xml"/><Relationship Id="rId166" Type="http://schemas.openxmlformats.org/officeDocument/2006/relationships/slideLayout" Target="../slideLayouts/slideLayout383.xml"/><Relationship Id="rId182" Type="http://schemas.openxmlformats.org/officeDocument/2006/relationships/slideLayout" Target="../slideLayouts/slideLayout399.xml"/><Relationship Id="rId187" Type="http://schemas.openxmlformats.org/officeDocument/2006/relationships/slideLayout" Target="../slideLayouts/slideLayout404.xml"/><Relationship Id="rId217" Type="http://schemas.openxmlformats.org/officeDocument/2006/relationships/slideLayout" Target="../slideLayouts/slideLayout434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212" Type="http://schemas.openxmlformats.org/officeDocument/2006/relationships/slideLayout" Target="../slideLayouts/slideLayout429.xml"/><Relationship Id="rId23" Type="http://schemas.openxmlformats.org/officeDocument/2006/relationships/slideLayout" Target="../slideLayouts/slideLayout240.xml"/><Relationship Id="rId28" Type="http://schemas.openxmlformats.org/officeDocument/2006/relationships/slideLayout" Target="../slideLayouts/slideLayout245.xml"/><Relationship Id="rId49" Type="http://schemas.openxmlformats.org/officeDocument/2006/relationships/slideLayout" Target="../slideLayouts/slideLayout266.xml"/><Relationship Id="rId114" Type="http://schemas.openxmlformats.org/officeDocument/2006/relationships/slideLayout" Target="../slideLayouts/slideLayout331.xml"/><Relationship Id="rId119" Type="http://schemas.openxmlformats.org/officeDocument/2006/relationships/slideLayout" Target="../slideLayouts/slideLayout336.xml"/><Relationship Id="rId44" Type="http://schemas.openxmlformats.org/officeDocument/2006/relationships/slideLayout" Target="../slideLayouts/slideLayout261.xml"/><Relationship Id="rId60" Type="http://schemas.openxmlformats.org/officeDocument/2006/relationships/slideLayout" Target="../slideLayouts/slideLayout277.xml"/><Relationship Id="rId65" Type="http://schemas.openxmlformats.org/officeDocument/2006/relationships/slideLayout" Target="../slideLayouts/slideLayout282.xml"/><Relationship Id="rId81" Type="http://schemas.openxmlformats.org/officeDocument/2006/relationships/slideLayout" Target="../slideLayouts/slideLayout298.xml"/><Relationship Id="rId86" Type="http://schemas.openxmlformats.org/officeDocument/2006/relationships/slideLayout" Target="../slideLayouts/slideLayout303.xml"/><Relationship Id="rId130" Type="http://schemas.openxmlformats.org/officeDocument/2006/relationships/slideLayout" Target="../slideLayouts/slideLayout347.xml"/><Relationship Id="rId135" Type="http://schemas.openxmlformats.org/officeDocument/2006/relationships/slideLayout" Target="../slideLayouts/slideLayout352.xml"/><Relationship Id="rId151" Type="http://schemas.openxmlformats.org/officeDocument/2006/relationships/slideLayout" Target="../slideLayouts/slideLayout368.xml"/><Relationship Id="rId156" Type="http://schemas.openxmlformats.org/officeDocument/2006/relationships/slideLayout" Target="../slideLayouts/slideLayout373.xml"/><Relationship Id="rId177" Type="http://schemas.openxmlformats.org/officeDocument/2006/relationships/slideLayout" Target="../slideLayouts/slideLayout394.xml"/><Relationship Id="rId198" Type="http://schemas.openxmlformats.org/officeDocument/2006/relationships/slideLayout" Target="../slideLayouts/slideLayout415.xml"/><Relationship Id="rId172" Type="http://schemas.openxmlformats.org/officeDocument/2006/relationships/slideLayout" Target="../slideLayouts/slideLayout389.xml"/><Relationship Id="rId193" Type="http://schemas.openxmlformats.org/officeDocument/2006/relationships/slideLayout" Target="../slideLayouts/slideLayout410.xml"/><Relationship Id="rId202" Type="http://schemas.openxmlformats.org/officeDocument/2006/relationships/slideLayout" Target="../slideLayouts/slideLayout419.xml"/><Relationship Id="rId207" Type="http://schemas.openxmlformats.org/officeDocument/2006/relationships/slideLayout" Target="../slideLayouts/slideLayout424.xml"/><Relationship Id="rId13" Type="http://schemas.openxmlformats.org/officeDocument/2006/relationships/slideLayout" Target="../slideLayouts/slideLayout230.xml"/><Relationship Id="rId18" Type="http://schemas.openxmlformats.org/officeDocument/2006/relationships/slideLayout" Target="../slideLayouts/slideLayout235.xml"/><Relationship Id="rId39" Type="http://schemas.openxmlformats.org/officeDocument/2006/relationships/slideLayout" Target="../slideLayouts/slideLayout256.xml"/><Relationship Id="rId109" Type="http://schemas.openxmlformats.org/officeDocument/2006/relationships/slideLayout" Target="../slideLayouts/slideLayout326.xml"/><Relationship Id="rId34" Type="http://schemas.openxmlformats.org/officeDocument/2006/relationships/slideLayout" Target="../slideLayouts/slideLayout251.xml"/><Relationship Id="rId50" Type="http://schemas.openxmlformats.org/officeDocument/2006/relationships/slideLayout" Target="../slideLayouts/slideLayout267.xml"/><Relationship Id="rId55" Type="http://schemas.openxmlformats.org/officeDocument/2006/relationships/slideLayout" Target="../slideLayouts/slideLayout272.xml"/><Relationship Id="rId76" Type="http://schemas.openxmlformats.org/officeDocument/2006/relationships/slideLayout" Target="../slideLayouts/slideLayout293.xml"/><Relationship Id="rId97" Type="http://schemas.openxmlformats.org/officeDocument/2006/relationships/slideLayout" Target="../slideLayouts/slideLayout314.xml"/><Relationship Id="rId104" Type="http://schemas.openxmlformats.org/officeDocument/2006/relationships/slideLayout" Target="../slideLayouts/slideLayout321.xml"/><Relationship Id="rId120" Type="http://schemas.openxmlformats.org/officeDocument/2006/relationships/slideLayout" Target="../slideLayouts/slideLayout337.xml"/><Relationship Id="rId125" Type="http://schemas.openxmlformats.org/officeDocument/2006/relationships/slideLayout" Target="../slideLayouts/slideLayout342.xml"/><Relationship Id="rId141" Type="http://schemas.openxmlformats.org/officeDocument/2006/relationships/slideLayout" Target="../slideLayouts/slideLayout358.xml"/><Relationship Id="rId146" Type="http://schemas.openxmlformats.org/officeDocument/2006/relationships/slideLayout" Target="../slideLayouts/slideLayout363.xml"/><Relationship Id="rId167" Type="http://schemas.openxmlformats.org/officeDocument/2006/relationships/slideLayout" Target="../slideLayouts/slideLayout384.xml"/><Relationship Id="rId188" Type="http://schemas.openxmlformats.org/officeDocument/2006/relationships/slideLayout" Target="../slideLayouts/slideLayout405.xml"/><Relationship Id="rId7" Type="http://schemas.openxmlformats.org/officeDocument/2006/relationships/slideLayout" Target="../slideLayouts/slideLayout224.xml"/><Relationship Id="rId71" Type="http://schemas.openxmlformats.org/officeDocument/2006/relationships/slideLayout" Target="../slideLayouts/slideLayout288.xml"/><Relationship Id="rId92" Type="http://schemas.openxmlformats.org/officeDocument/2006/relationships/slideLayout" Target="../slideLayouts/slideLayout309.xml"/><Relationship Id="rId162" Type="http://schemas.openxmlformats.org/officeDocument/2006/relationships/slideLayout" Target="../slideLayouts/slideLayout379.xml"/><Relationship Id="rId183" Type="http://schemas.openxmlformats.org/officeDocument/2006/relationships/slideLayout" Target="../slideLayouts/slideLayout400.xml"/><Relationship Id="rId213" Type="http://schemas.openxmlformats.org/officeDocument/2006/relationships/slideLayout" Target="../slideLayouts/slideLayout430.xml"/><Relationship Id="rId218" Type="http://schemas.openxmlformats.org/officeDocument/2006/relationships/slideLayout" Target="../slideLayouts/slideLayout435.xml"/><Relationship Id="rId2" Type="http://schemas.openxmlformats.org/officeDocument/2006/relationships/slideLayout" Target="../slideLayouts/slideLayout219.xml"/><Relationship Id="rId29" Type="http://schemas.openxmlformats.org/officeDocument/2006/relationships/slideLayout" Target="../slideLayouts/slideLayout246.xml"/><Relationship Id="rId24" Type="http://schemas.openxmlformats.org/officeDocument/2006/relationships/slideLayout" Target="../slideLayouts/slideLayout241.xml"/><Relationship Id="rId40" Type="http://schemas.openxmlformats.org/officeDocument/2006/relationships/slideLayout" Target="../slideLayouts/slideLayout257.xml"/><Relationship Id="rId45" Type="http://schemas.openxmlformats.org/officeDocument/2006/relationships/slideLayout" Target="../slideLayouts/slideLayout262.xml"/><Relationship Id="rId66" Type="http://schemas.openxmlformats.org/officeDocument/2006/relationships/slideLayout" Target="../slideLayouts/slideLayout283.xml"/><Relationship Id="rId87" Type="http://schemas.openxmlformats.org/officeDocument/2006/relationships/slideLayout" Target="../slideLayouts/slideLayout304.xml"/><Relationship Id="rId110" Type="http://schemas.openxmlformats.org/officeDocument/2006/relationships/slideLayout" Target="../slideLayouts/slideLayout327.xml"/><Relationship Id="rId115" Type="http://schemas.openxmlformats.org/officeDocument/2006/relationships/slideLayout" Target="../slideLayouts/slideLayout332.xml"/><Relationship Id="rId131" Type="http://schemas.openxmlformats.org/officeDocument/2006/relationships/slideLayout" Target="../slideLayouts/slideLayout348.xml"/><Relationship Id="rId136" Type="http://schemas.openxmlformats.org/officeDocument/2006/relationships/slideLayout" Target="../slideLayouts/slideLayout353.xml"/><Relationship Id="rId157" Type="http://schemas.openxmlformats.org/officeDocument/2006/relationships/slideLayout" Target="../slideLayouts/slideLayout374.xml"/><Relationship Id="rId178" Type="http://schemas.openxmlformats.org/officeDocument/2006/relationships/slideLayout" Target="../slideLayouts/slideLayout395.xml"/><Relationship Id="rId61" Type="http://schemas.openxmlformats.org/officeDocument/2006/relationships/slideLayout" Target="../slideLayouts/slideLayout278.xml"/><Relationship Id="rId82" Type="http://schemas.openxmlformats.org/officeDocument/2006/relationships/slideLayout" Target="../slideLayouts/slideLayout299.xml"/><Relationship Id="rId152" Type="http://schemas.openxmlformats.org/officeDocument/2006/relationships/slideLayout" Target="../slideLayouts/slideLayout369.xml"/><Relationship Id="rId173" Type="http://schemas.openxmlformats.org/officeDocument/2006/relationships/slideLayout" Target="../slideLayouts/slideLayout390.xml"/><Relationship Id="rId194" Type="http://schemas.openxmlformats.org/officeDocument/2006/relationships/slideLayout" Target="../slideLayouts/slideLayout411.xml"/><Relationship Id="rId199" Type="http://schemas.openxmlformats.org/officeDocument/2006/relationships/slideLayout" Target="../slideLayouts/slideLayout416.xml"/><Relationship Id="rId203" Type="http://schemas.openxmlformats.org/officeDocument/2006/relationships/slideLayout" Target="../slideLayouts/slideLayout420.xml"/><Relationship Id="rId208" Type="http://schemas.openxmlformats.org/officeDocument/2006/relationships/slideLayout" Target="../slideLayouts/slideLayout425.xml"/><Relationship Id="rId19" Type="http://schemas.openxmlformats.org/officeDocument/2006/relationships/slideLayout" Target="../slideLayouts/slideLayout236.xml"/><Relationship Id="rId14" Type="http://schemas.openxmlformats.org/officeDocument/2006/relationships/slideLayout" Target="../slideLayouts/slideLayout231.xml"/><Relationship Id="rId30" Type="http://schemas.openxmlformats.org/officeDocument/2006/relationships/slideLayout" Target="../slideLayouts/slideLayout247.xml"/><Relationship Id="rId35" Type="http://schemas.openxmlformats.org/officeDocument/2006/relationships/slideLayout" Target="../slideLayouts/slideLayout252.xml"/><Relationship Id="rId56" Type="http://schemas.openxmlformats.org/officeDocument/2006/relationships/slideLayout" Target="../slideLayouts/slideLayout273.xml"/><Relationship Id="rId77" Type="http://schemas.openxmlformats.org/officeDocument/2006/relationships/slideLayout" Target="../slideLayouts/slideLayout294.xml"/><Relationship Id="rId100" Type="http://schemas.openxmlformats.org/officeDocument/2006/relationships/slideLayout" Target="../slideLayouts/slideLayout317.xml"/><Relationship Id="rId105" Type="http://schemas.openxmlformats.org/officeDocument/2006/relationships/slideLayout" Target="../slideLayouts/slideLayout322.xml"/><Relationship Id="rId126" Type="http://schemas.openxmlformats.org/officeDocument/2006/relationships/slideLayout" Target="../slideLayouts/slideLayout343.xml"/><Relationship Id="rId147" Type="http://schemas.openxmlformats.org/officeDocument/2006/relationships/slideLayout" Target="../slideLayouts/slideLayout364.xml"/><Relationship Id="rId168" Type="http://schemas.openxmlformats.org/officeDocument/2006/relationships/slideLayout" Target="../slideLayouts/slideLayout385.xml"/><Relationship Id="rId8" Type="http://schemas.openxmlformats.org/officeDocument/2006/relationships/slideLayout" Target="../slideLayouts/slideLayout225.xml"/><Relationship Id="rId51" Type="http://schemas.openxmlformats.org/officeDocument/2006/relationships/slideLayout" Target="../slideLayouts/slideLayout268.xml"/><Relationship Id="rId72" Type="http://schemas.openxmlformats.org/officeDocument/2006/relationships/slideLayout" Target="../slideLayouts/slideLayout289.xml"/><Relationship Id="rId93" Type="http://schemas.openxmlformats.org/officeDocument/2006/relationships/slideLayout" Target="../slideLayouts/slideLayout310.xml"/><Relationship Id="rId98" Type="http://schemas.openxmlformats.org/officeDocument/2006/relationships/slideLayout" Target="../slideLayouts/slideLayout315.xml"/><Relationship Id="rId121" Type="http://schemas.openxmlformats.org/officeDocument/2006/relationships/slideLayout" Target="../slideLayouts/slideLayout338.xml"/><Relationship Id="rId142" Type="http://schemas.openxmlformats.org/officeDocument/2006/relationships/slideLayout" Target="../slideLayouts/slideLayout359.xml"/><Relationship Id="rId163" Type="http://schemas.openxmlformats.org/officeDocument/2006/relationships/slideLayout" Target="../slideLayouts/slideLayout380.xml"/><Relationship Id="rId184" Type="http://schemas.openxmlformats.org/officeDocument/2006/relationships/slideLayout" Target="../slideLayouts/slideLayout401.xml"/><Relationship Id="rId189" Type="http://schemas.openxmlformats.org/officeDocument/2006/relationships/slideLayout" Target="../slideLayouts/slideLayout406.xml"/><Relationship Id="rId219" Type="http://schemas.openxmlformats.org/officeDocument/2006/relationships/theme" Target="../theme/theme2.xml"/><Relationship Id="rId3" Type="http://schemas.openxmlformats.org/officeDocument/2006/relationships/slideLayout" Target="../slideLayouts/slideLayout220.xml"/><Relationship Id="rId214" Type="http://schemas.openxmlformats.org/officeDocument/2006/relationships/slideLayout" Target="../slideLayouts/slideLayout431.xml"/><Relationship Id="rId25" Type="http://schemas.openxmlformats.org/officeDocument/2006/relationships/slideLayout" Target="../slideLayouts/slideLayout242.xml"/><Relationship Id="rId46" Type="http://schemas.openxmlformats.org/officeDocument/2006/relationships/slideLayout" Target="../slideLayouts/slideLayout263.xml"/><Relationship Id="rId67" Type="http://schemas.openxmlformats.org/officeDocument/2006/relationships/slideLayout" Target="../slideLayouts/slideLayout284.xml"/><Relationship Id="rId116" Type="http://schemas.openxmlformats.org/officeDocument/2006/relationships/slideLayout" Target="../slideLayouts/slideLayout333.xml"/><Relationship Id="rId137" Type="http://schemas.openxmlformats.org/officeDocument/2006/relationships/slideLayout" Target="../slideLayouts/slideLayout354.xml"/><Relationship Id="rId158" Type="http://schemas.openxmlformats.org/officeDocument/2006/relationships/slideLayout" Target="../slideLayouts/slideLayout375.xml"/><Relationship Id="rId20" Type="http://schemas.openxmlformats.org/officeDocument/2006/relationships/slideLayout" Target="../slideLayouts/slideLayout237.xml"/><Relationship Id="rId41" Type="http://schemas.openxmlformats.org/officeDocument/2006/relationships/slideLayout" Target="../slideLayouts/slideLayout258.xml"/><Relationship Id="rId62" Type="http://schemas.openxmlformats.org/officeDocument/2006/relationships/slideLayout" Target="../slideLayouts/slideLayout279.xml"/><Relationship Id="rId83" Type="http://schemas.openxmlformats.org/officeDocument/2006/relationships/slideLayout" Target="../slideLayouts/slideLayout300.xml"/><Relationship Id="rId88" Type="http://schemas.openxmlformats.org/officeDocument/2006/relationships/slideLayout" Target="../slideLayouts/slideLayout305.xml"/><Relationship Id="rId111" Type="http://schemas.openxmlformats.org/officeDocument/2006/relationships/slideLayout" Target="../slideLayouts/slideLayout328.xml"/><Relationship Id="rId132" Type="http://schemas.openxmlformats.org/officeDocument/2006/relationships/slideLayout" Target="../slideLayouts/slideLayout349.xml"/><Relationship Id="rId153" Type="http://schemas.openxmlformats.org/officeDocument/2006/relationships/slideLayout" Target="../slideLayouts/slideLayout370.xml"/><Relationship Id="rId174" Type="http://schemas.openxmlformats.org/officeDocument/2006/relationships/slideLayout" Target="../slideLayouts/slideLayout391.xml"/><Relationship Id="rId179" Type="http://schemas.openxmlformats.org/officeDocument/2006/relationships/slideLayout" Target="../slideLayouts/slideLayout396.xml"/><Relationship Id="rId195" Type="http://schemas.openxmlformats.org/officeDocument/2006/relationships/slideLayout" Target="../slideLayouts/slideLayout412.xml"/><Relationship Id="rId209" Type="http://schemas.openxmlformats.org/officeDocument/2006/relationships/slideLayout" Target="../slideLayouts/slideLayout426.xml"/><Relationship Id="rId190" Type="http://schemas.openxmlformats.org/officeDocument/2006/relationships/slideLayout" Target="../slideLayouts/slideLayout407.xml"/><Relationship Id="rId204" Type="http://schemas.openxmlformats.org/officeDocument/2006/relationships/slideLayout" Target="../slideLayouts/slideLayout421.xml"/><Relationship Id="rId220" Type="http://schemas.openxmlformats.org/officeDocument/2006/relationships/hyperlink" Target="http://graphicriver.net/user/simplesmart/portfolio" TargetMode="External"/><Relationship Id="rId15" Type="http://schemas.openxmlformats.org/officeDocument/2006/relationships/slideLayout" Target="../slideLayouts/slideLayout232.xml"/><Relationship Id="rId36" Type="http://schemas.openxmlformats.org/officeDocument/2006/relationships/slideLayout" Target="../slideLayouts/slideLayout253.xml"/><Relationship Id="rId57" Type="http://schemas.openxmlformats.org/officeDocument/2006/relationships/slideLayout" Target="../slideLayouts/slideLayout274.xml"/><Relationship Id="rId106" Type="http://schemas.openxmlformats.org/officeDocument/2006/relationships/slideLayout" Target="../slideLayouts/slideLayout323.xml"/><Relationship Id="rId127" Type="http://schemas.openxmlformats.org/officeDocument/2006/relationships/slideLayout" Target="../slideLayouts/slideLayout344.xml"/><Relationship Id="rId10" Type="http://schemas.openxmlformats.org/officeDocument/2006/relationships/slideLayout" Target="../slideLayouts/slideLayout227.xml"/><Relationship Id="rId31" Type="http://schemas.openxmlformats.org/officeDocument/2006/relationships/slideLayout" Target="../slideLayouts/slideLayout248.xml"/><Relationship Id="rId52" Type="http://schemas.openxmlformats.org/officeDocument/2006/relationships/slideLayout" Target="../slideLayouts/slideLayout269.xml"/><Relationship Id="rId73" Type="http://schemas.openxmlformats.org/officeDocument/2006/relationships/slideLayout" Target="../slideLayouts/slideLayout290.xml"/><Relationship Id="rId78" Type="http://schemas.openxmlformats.org/officeDocument/2006/relationships/slideLayout" Target="../slideLayouts/slideLayout295.xml"/><Relationship Id="rId94" Type="http://schemas.openxmlformats.org/officeDocument/2006/relationships/slideLayout" Target="../slideLayouts/slideLayout311.xml"/><Relationship Id="rId99" Type="http://schemas.openxmlformats.org/officeDocument/2006/relationships/slideLayout" Target="../slideLayouts/slideLayout316.xml"/><Relationship Id="rId101" Type="http://schemas.openxmlformats.org/officeDocument/2006/relationships/slideLayout" Target="../slideLayouts/slideLayout318.xml"/><Relationship Id="rId122" Type="http://schemas.openxmlformats.org/officeDocument/2006/relationships/slideLayout" Target="../slideLayouts/slideLayout339.xml"/><Relationship Id="rId143" Type="http://schemas.openxmlformats.org/officeDocument/2006/relationships/slideLayout" Target="../slideLayouts/slideLayout360.xml"/><Relationship Id="rId148" Type="http://schemas.openxmlformats.org/officeDocument/2006/relationships/slideLayout" Target="../slideLayouts/slideLayout365.xml"/><Relationship Id="rId164" Type="http://schemas.openxmlformats.org/officeDocument/2006/relationships/slideLayout" Target="../slideLayouts/slideLayout381.xml"/><Relationship Id="rId169" Type="http://schemas.openxmlformats.org/officeDocument/2006/relationships/slideLayout" Target="../slideLayouts/slideLayout386.xml"/><Relationship Id="rId185" Type="http://schemas.openxmlformats.org/officeDocument/2006/relationships/slideLayout" Target="../slideLayouts/slideLayout402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80" Type="http://schemas.openxmlformats.org/officeDocument/2006/relationships/slideLayout" Target="../slideLayouts/slideLayout397.xml"/><Relationship Id="rId210" Type="http://schemas.openxmlformats.org/officeDocument/2006/relationships/slideLayout" Target="../slideLayouts/slideLayout427.xml"/><Relationship Id="rId215" Type="http://schemas.openxmlformats.org/officeDocument/2006/relationships/slideLayout" Target="../slideLayouts/slideLayout432.xml"/><Relationship Id="rId26" Type="http://schemas.openxmlformats.org/officeDocument/2006/relationships/slideLayout" Target="../slideLayouts/slideLayout243.xml"/><Relationship Id="rId47" Type="http://schemas.openxmlformats.org/officeDocument/2006/relationships/slideLayout" Target="../slideLayouts/slideLayout264.xml"/><Relationship Id="rId68" Type="http://schemas.openxmlformats.org/officeDocument/2006/relationships/slideLayout" Target="../slideLayouts/slideLayout285.xml"/><Relationship Id="rId89" Type="http://schemas.openxmlformats.org/officeDocument/2006/relationships/slideLayout" Target="../slideLayouts/slideLayout306.xml"/><Relationship Id="rId112" Type="http://schemas.openxmlformats.org/officeDocument/2006/relationships/slideLayout" Target="../slideLayouts/slideLayout329.xml"/><Relationship Id="rId133" Type="http://schemas.openxmlformats.org/officeDocument/2006/relationships/slideLayout" Target="../slideLayouts/slideLayout350.xml"/><Relationship Id="rId154" Type="http://schemas.openxmlformats.org/officeDocument/2006/relationships/slideLayout" Target="../slideLayouts/slideLayout371.xml"/><Relationship Id="rId175" Type="http://schemas.openxmlformats.org/officeDocument/2006/relationships/slideLayout" Target="../slideLayouts/slideLayout392.xml"/><Relationship Id="rId196" Type="http://schemas.openxmlformats.org/officeDocument/2006/relationships/slideLayout" Target="../slideLayouts/slideLayout413.xml"/><Relationship Id="rId200" Type="http://schemas.openxmlformats.org/officeDocument/2006/relationships/slideLayout" Target="../slideLayouts/slideLayout417.xml"/><Relationship Id="rId16" Type="http://schemas.openxmlformats.org/officeDocument/2006/relationships/slideLayout" Target="../slideLayouts/slideLayout233.xml"/><Relationship Id="rId37" Type="http://schemas.openxmlformats.org/officeDocument/2006/relationships/slideLayout" Target="../slideLayouts/slideLayout254.xml"/><Relationship Id="rId58" Type="http://schemas.openxmlformats.org/officeDocument/2006/relationships/slideLayout" Target="../slideLayouts/slideLayout275.xml"/><Relationship Id="rId79" Type="http://schemas.openxmlformats.org/officeDocument/2006/relationships/slideLayout" Target="../slideLayouts/slideLayout296.xml"/><Relationship Id="rId102" Type="http://schemas.openxmlformats.org/officeDocument/2006/relationships/slideLayout" Target="../slideLayouts/slideLayout319.xml"/><Relationship Id="rId123" Type="http://schemas.openxmlformats.org/officeDocument/2006/relationships/slideLayout" Target="../slideLayouts/slideLayout340.xml"/><Relationship Id="rId144" Type="http://schemas.openxmlformats.org/officeDocument/2006/relationships/slideLayout" Target="../slideLayouts/slideLayout3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99489" y="477985"/>
            <a:ext cx="35467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91" b="0">
                <a:solidFill>
                  <a:schemeClr val="tx2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lvl="0" indent="0" algn="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044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7" name="Shape 2715">
            <a:hlinkClick r:id="rId219"/>
          </p:cNvPr>
          <p:cNvSpPr/>
          <p:nvPr/>
        </p:nvSpPr>
        <p:spPr>
          <a:xfrm>
            <a:off x="10075696" y="6425662"/>
            <a:ext cx="221673" cy="228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9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5929" y="7018"/>
                </a:moveTo>
                <a:cubicBezTo>
                  <a:pt x="15540" y="7246"/>
                  <a:pt x="15108" y="7411"/>
                  <a:pt x="14650" y="7499"/>
                </a:cubicBezTo>
                <a:cubicBezTo>
                  <a:pt x="14282" y="7114"/>
                  <a:pt x="13759" y="6874"/>
                  <a:pt x="13180" y="6874"/>
                </a:cubicBezTo>
                <a:cubicBezTo>
                  <a:pt x="12067" y="6874"/>
                  <a:pt x="11165" y="7762"/>
                  <a:pt x="11165" y="8856"/>
                </a:cubicBezTo>
                <a:cubicBezTo>
                  <a:pt x="11165" y="9011"/>
                  <a:pt x="11183" y="9162"/>
                  <a:pt x="11217" y="9308"/>
                </a:cubicBezTo>
                <a:cubicBezTo>
                  <a:pt x="9543" y="9225"/>
                  <a:pt x="8059" y="8436"/>
                  <a:pt x="7066" y="7236"/>
                </a:cubicBezTo>
                <a:cubicBezTo>
                  <a:pt x="6892" y="7529"/>
                  <a:pt x="6793" y="7870"/>
                  <a:pt x="6793" y="8233"/>
                </a:cubicBezTo>
                <a:cubicBezTo>
                  <a:pt x="6793" y="8921"/>
                  <a:pt x="7148" y="9528"/>
                  <a:pt x="7689" y="9883"/>
                </a:cubicBezTo>
                <a:cubicBezTo>
                  <a:pt x="7359" y="9873"/>
                  <a:pt x="7048" y="9784"/>
                  <a:pt x="6777" y="9635"/>
                </a:cubicBezTo>
                <a:cubicBezTo>
                  <a:pt x="6776" y="9644"/>
                  <a:pt x="6776" y="9652"/>
                  <a:pt x="6776" y="9660"/>
                </a:cubicBezTo>
                <a:cubicBezTo>
                  <a:pt x="6776" y="10621"/>
                  <a:pt x="7471" y="11422"/>
                  <a:pt x="8392" y="11604"/>
                </a:cubicBezTo>
                <a:cubicBezTo>
                  <a:pt x="8223" y="11650"/>
                  <a:pt x="8045" y="11673"/>
                  <a:pt x="7861" y="11673"/>
                </a:cubicBezTo>
                <a:cubicBezTo>
                  <a:pt x="7732" y="11673"/>
                  <a:pt x="7606" y="11661"/>
                  <a:pt x="7483" y="11638"/>
                </a:cubicBezTo>
                <a:cubicBezTo>
                  <a:pt x="7739" y="12426"/>
                  <a:pt x="8482" y="12999"/>
                  <a:pt x="9364" y="13015"/>
                </a:cubicBezTo>
                <a:cubicBezTo>
                  <a:pt x="8674" y="13547"/>
                  <a:pt x="7806" y="13863"/>
                  <a:pt x="6862" y="13863"/>
                </a:cubicBezTo>
                <a:cubicBezTo>
                  <a:pt x="6699" y="13863"/>
                  <a:pt x="6539" y="13855"/>
                  <a:pt x="6382" y="13837"/>
                </a:cubicBezTo>
                <a:cubicBezTo>
                  <a:pt x="7273" y="14398"/>
                  <a:pt x="8332" y="14727"/>
                  <a:pt x="9470" y="14727"/>
                </a:cubicBezTo>
                <a:cubicBezTo>
                  <a:pt x="13174" y="14727"/>
                  <a:pt x="15200" y="11706"/>
                  <a:pt x="15200" y="9086"/>
                </a:cubicBezTo>
                <a:cubicBezTo>
                  <a:pt x="15200" y="9000"/>
                  <a:pt x="15199" y="8914"/>
                  <a:pt x="15195" y="8829"/>
                </a:cubicBezTo>
                <a:cubicBezTo>
                  <a:pt x="15588" y="8550"/>
                  <a:pt x="15930" y="8201"/>
                  <a:pt x="16200" y="7804"/>
                </a:cubicBezTo>
                <a:cubicBezTo>
                  <a:pt x="15839" y="7960"/>
                  <a:pt x="15451" y="8067"/>
                  <a:pt x="15043" y="8115"/>
                </a:cubicBezTo>
                <a:cubicBezTo>
                  <a:pt x="15459" y="7870"/>
                  <a:pt x="15778" y="7482"/>
                  <a:pt x="15929" y="7018"/>
                </a:cubicBezTo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2167" tIns="22167" rIns="22167" bIns="22167" anchor="ctr"/>
          <a:lstStyle/>
          <a:p>
            <a:pPr marL="0" marR="0" lvl="0" indent="0" algn="ctr" defTabSz="2660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81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18" name="Shape 2716"/>
          <p:cNvSpPr/>
          <p:nvPr/>
        </p:nvSpPr>
        <p:spPr>
          <a:xfrm>
            <a:off x="9682731" y="6425662"/>
            <a:ext cx="221673" cy="228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76" y="8468"/>
                </a:moveTo>
                <a:cubicBezTo>
                  <a:pt x="11776" y="8071"/>
                  <a:pt x="11817" y="7858"/>
                  <a:pt x="12428" y="7858"/>
                </a:cubicBezTo>
                <a:lnTo>
                  <a:pt x="13245" y="7858"/>
                </a:lnTo>
                <a:lnTo>
                  <a:pt x="13245" y="6381"/>
                </a:lnTo>
                <a:lnTo>
                  <a:pt x="11938" y="6381"/>
                </a:lnTo>
                <a:cubicBezTo>
                  <a:pt x="10368" y="6381"/>
                  <a:pt x="9816" y="7120"/>
                  <a:pt x="9816" y="8363"/>
                </a:cubicBezTo>
                <a:lnTo>
                  <a:pt x="9816" y="9322"/>
                </a:lnTo>
                <a:lnTo>
                  <a:pt x="8837" y="9322"/>
                </a:lnTo>
                <a:lnTo>
                  <a:pt x="8837" y="10800"/>
                </a:lnTo>
                <a:lnTo>
                  <a:pt x="9816" y="10800"/>
                </a:lnTo>
                <a:lnTo>
                  <a:pt x="9816" y="15219"/>
                </a:lnTo>
                <a:lnTo>
                  <a:pt x="11774" y="15219"/>
                </a:lnTo>
                <a:lnTo>
                  <a:pt x="11774" y="10800"/>
                </a:lnTo>
                <a:lnTo>
                  <a:pt x="13081" y="10800"/>
                </a:lnTo>
                <a:lnTo>
                  <a:pt x="13254" y="9322"/>
                </a:lnTo>
                <a:lnTo>
                  <a:pt x="11774" y="9322"/>
                </a:lnTo>
                <a:cubicBezTo>
                  <a:pt x="11774" y="9322"/>
                  <a:pt x="11776" y="8468"/>
                  <a:pt x="11776" y="8468"/>
                </a:cubicBezTo>
                <a:close/>
                <a:moveTo>
                  <a:pt x="20618" y="19636"/>
                </a:moveTo>
                <a:cubicBezTo>
                  <a:pt x="20618" y="20179"/>
                  <a:pt x="20179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9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2167" tIns="22167" rIns="22167" bIns="22167" anchor="ctr"/>
          <a:lstStyle/>
          <a:p>
            <a:pPr marL="0" marR="0" lvl="0" indent="0" algn="ctr" defTabSz="2660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81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19" name="Shape 2721"/>
          <p:cNvSpPr/>
          <p:nvPr/>
        </p:nvSpPr>
        <p:spPr>
          <a:xfrm>
            <a:off x="10468665" y="6425662"/>
            <a:ext cx="221673" cy="228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30" y="9321"/>
                </a:moveTo>
                <a:cubicBezTo>
                  <a:pt x="11975" y="9321"/>
                  <a:pt x="11780" y="10196"/>
                  <a:pt x="11780" y="10196"/>
                </a:cubicBezTo>
                <a:lnTo>
                  <a:pt x="11782" y="9327"/>
                </a:lnTo>
                <a:lnTo>
                  <a:pt x="9818" y="9327"/>
                </a:lnTo>
                <a:lnTo>
                  <a:pt x="9818" y="14727"/>
                </a:lnTo>
                <a:lnTo>
                  <a:pt x="11782" y="14727"/>
                </a:lnTo>
                <a:lnTo>
                  <a:pt x="11782" y="11782"/>
                </a:lnTo>
                <a:cubicBezTo>
                  <a:pt x="11782" y="11782"/>
                  <a:pt x="11782" y="10793"/>
                  <a:pt x="12616" y="10793"/>
                </a:cubicBezTo>
                <a:cubicBezTo>
                  <a:pt x="13086" y="10793"/>
                  <a:pt x="13255" y="11232"/>
                  <a:pt x="13255" y="11782"/>
                </a:cubicBezTo>
                <a:lnTo>
                  <a:pt x="13255" y="14727"/>
                </a:lnTo>
                <a:lnTo>
                  <a:pt x="15218" y="14727"/>
                </a:lnTo>
                <a:lnTo>
                  <a:pt x="15218" y="11782"/>
                </a:lnTo>
                <a:cubicBezTo>
                  <a:pt x="15218" y="10245"/>
                  <a:pt x="14550" y="9321"/>
                  <a:pt x="13430" y="9321"/>
                </a:cubicBezTo>
                <a:moveTo>
                  <a:pt x="6873" y="14727"/>
                </a:moveTo>
                <a:lnTo>
                  <a:pt x="8829" y="14727"/>
                </a:lnTo>
                <a:lnTo>
                  <a:pt x="8829" y="9321"/>
                </a:lnTo>
                <a:lnTo>
                  <a:pt x="6873" y="9321"/>
                </a:lnTo>
                <a:cubicBezTo>
                  <a:pt x="6873" y="9321"/>
                  <a:pt x="6873" y="14727"/>
                  <a:pt x="6873" y="14727"/>
                </a:cubicBezTo>
                <a:close/>
                <a:moveTo>
                  <a:pt x="20618" y="19636"/>
                </a:moveTo>
                <a:cubicBezTo>
                  <a:pt x="20618" y="20179"/>
                  <a:pt x="20179" y="20618"/>
                  <a:pt x="19636" y="20618"/>
                </a:cubicBezTo>
                <a:lnTo>
                  <a:pt x="1964" y="20618"/>
                </a:lnTo>
                <a:cubicBezTo>
                  <a:pt x="1421" y="20618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1"/>
                  <a:pt x="1421" y="982"/>
                  <a:pt x="1964" y="982"/>
                </a:cubicBezTo>
                <a:lnTo>
                  <a:pt x="19636" y="982"/>
                </a:lnTo>
                <a:cubicBezTo>
                  <a:pt x="20179" y="982"/>
                  <a:pt x="20618" y="1421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7851" y="6873"/>
                </a:moveTo>
                <a:cubicBezTo>
                  <a:pt x="7311" y="6873"/>
                  <a:pt x="6873" y="7313"/>
                  <a:pt x="6873" y="7856"/>
                </a:cubicBezTo>
                <a:cubicBezTo>
                  <a:pt x="6873" y="8399"/>
                  <a:pt x="7311" y="8839"/>
                  <a:pt x="7851" y="8839"/>
                </a:cubicBezTo>
                <a:cubicBezTo>
                  <a:pt x="8391" y="8839"/>
                  <a:pt x="8829" y="8399"/>
                  <a:pt x="8829" y="7856"/>
                </a:cubicBezTo>
                <a:cubicBezTo>
                  <a:pt x="8829" y="7313"/>
                  <a:pt x="8391" y="6873"/>
                  <a:pt x="7851" y="6873"/>
                </a:cubicBezTo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2167" tIns="22167" rIns="22167" bIns="22167" anchor="ctr"/>
          <a:lstStyle/>
          <a:p>
            <a:pPr marL="0" marR="0" lvl="0" indent="0" algn="ctr" defTabSz="2660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81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0" name="Shape 2725"/>
          <p:cNvSpPr/>
          <p:nvPr/>
        </p:nvSpPr>
        <p:spPr>
          <a:xfrm>
            <a:off x="10861630" y="6425662"/>
            <a:ext cx="221673" cy="228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3745"/>
                </a:moveTo>
                <a:cubicBezTo>
                  <a:pt x="14727" y="14288"/>
                  <a:pt x="14287" y="14727"/>
                  <a:pt x="13745" y="14727"/>
                </a:cubicBezTo>
                <a:lnTo>
                  <a:pt x="7855" y="14727"/>
                </a:lnTo>
                <a:cubicBezTo>
                  <a:pt x="7313" y="14727"/>
                  <a:pt x="6873" y="14288"/>
                  <a:pt x="6873" y="13745"/>
                </a:cubicBezTo>
                <a:lnTo>
                  <a:pt x="6873" y="10309"/>
                </a:lnTo>
                <a:lnTo>
                  <a:pt x="7904" y="10309"/>
                </a:lnTo>
                <a:cubicBezTo>
                  <a:pt x="7877" y="10470"/>
                  <a:pt x="7855" y="10632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7" y="13745"/>
                  <a:pt x="13745" y="12427"/>
                  <a:pt x="13745" y="10800"/>
                </a:cubicBezTo>
                <a:cubicBezTo>
                  <a:pt x="13745" y="10632"/>
                  <a:pt x="13723" y="10470"/>
                  <a:pt x="13696" y="10309"/>
                </a:cubicBezTo>
                <a:lnTo>
                  <a:pt x="14727" y="10309"/>
                </a:lnTo>
                <a:cubicBezTo>
                  <a:pt x="14727" y="10309"/>
                  <a:pt x="14727" y="13745"/>
                  <a:pt x="14727" y="13745"/>
                </a:cubicBezTo>
                <a:close/>
                <a:moveTo>
                  <a:pt x="10800" y="8836"/>
                </a:move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moveTo>
                  <a:pt x="12764" y="7364"/>
                </a:moveTo>
                <a:lnTo>
                  <a:pt x="14236" y="7364"/>
                </a:lnTo>
                <a:lnTo>
                  <a:pt x="14236" y="8836"/>
                </a:lnTo>
                <a:lnTo>
                  <a:pt x="12764" y="8836"/>
                </a:lnTo>
                <a:cubicBezTo>
                  <a:pt x="12764" y="8836"/>
                  <a:pt x="12764" y="7364"/>
                  <a:pt x="12764" y="7364"/>
                </a:cubicBezTo>
                <a:close/>
                <a:moveTo>
                  <a:pt x="13745" y="5891"/>
                </a:moveTo>
                <a:lnTo>
                  <a:pt x="7855" y="5891"/>
                </a:lnTo>
                <a:cubicBezTo>
                  <a:pt x="6770" y="5891"/>
                  <a:pt x="5891" y="6770"/>
                  <a:pt x="5891" y="7855"/>
                </a:cubicBezTo>
                <a:lnTo>
                  <a:pt x="5891" y="13745"/>
                </a:lnTo>
                <a:cubicBezTo>
                  <a:pt x="5891" y="14830"/>
                  <a:pt x="6770" y="15709"/>
                  <a:pt x="7855" y="15709"/>
                </a:cubicBezTo>
                <a:lnTo>
                  <a:pt x="13745" y="15709"/>
                </a:lnTo>
                <a:cubicBezTo>
                  <a:pt x="14830" y="15709"/>
                  <a:pt x="15709" y="14830"/>
                  <a:pt x="15709" y="13745"/>
                </a:cubicBezTo>
                <a:lnTo>
                  <a:pt x="15709" y="7855"/>
                </a:lnTo>
                <a:cubicBezTo>
                  <a:pt x="15709" y="6770"/>
                  <a:pt x="14830" y="5891"/>
                  <a:pt x="13745" y="5891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2167" tIns="22167" rIns="22167" bIns="22167" anchor="ctr"/>
          <a:lstStyle/>
          <a:p>
            <a:pPr marL="0" marR="0" lvl="0" indent="0" algn="ctr" defTabSz="2660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81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/>
              <a:ea typeface="Arial"/>
              <a:cs typeface="Arial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60516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  <p:sldLayoutId id="2147483730" r:id="rId70"/>
    <p:sldLayoutId id="2147483731" r:id="rId71"/>
    <p:sldLayoutId id="2147483732" r:id="rId72"/>
    <p:sldLayoutId id="2147483733" r:id="rId73"/>
    <p:sldLayoutId id="2147483734" r:id="rId74"/>
    <p:sldLayoutId id="2147483735" r:id="rId75"/>
    <p:sldLayoutId id="2147483736" r:id="rId76"/>
    <p:sldLayoutId id="2147483737" r:id="rId77"/>
    <p:sldLayoutId id="2147483738" r:id="rId78"/>
    <p:sldLayoutId id="2147483739" r:id="rId79"/>
    <p:sldLayoutId id="2147483740" r:id="rId80"/>
    <p:sldLayoutId id="2147483741" r:id="rId81"/>
    <p:sldLayoutId id="2147483742" r:id="rId82"/>
    <p:sldLayoutId id="2147483743" r:id="rId83"/>
    <p:sldLayoutId id="2147483744" r:id="rId84"/>
    <p:sldLayoutId id="2147483745" r:id="rId85"/>
    <p:sldLayoutId id="2147483746" r:id="rId86"/>
    <p:sldLayoutId id="2147483747" r:id="rId87"/>
    <p:sldLayoutId id="2147483748" r:id="rId88"/>
    <p:sldLayoutId id="2147483749" r:id="rId89"/>
    <p:sldLayoutId id="2147483750" r:id="rId90"/>
    <p:sldLayoutId id="2147483751" r:id="rId91"/>
    <p:sldLayoutId id="2147483752" r:id="rId92"/>
    <p:sldLayoutId id="2147483753" r:id="rId93"/>
    <p:sldLayoutId id="2147483754" r:id="rId94"/>
    <p:sldLayoutId id="2147483755" r:id="rId95"/>
    <p:sldLayoutId id="2147483756" r:id="rId96"/>
    <p:sldLayoutId id="2147483757" r:id="rId97"/>
    <p:sldLayoutId id="2147483758" r:id="rId98"/>
    <p:sldLayoutId id="2147483759" r:id="rId99"/>
    <p:sldLayoutId id="2147483760" r:id="rId100"/>
    <p:sldLayoutId id="2147483761" r:id="rId101"/>
    <p:sldLayoutId id="2147483762" r:id="rId102"/>
    <p:sldLayoutId id="2147483763" r:id="rId103"/>
    <p:sldLayoutId id="2147483764" r:id="rId104"/>
    <p:sldLayoutId id="2147483765" r:id="rId105"/>
    <p:sldLayoutId id="2147483766" r:id="rId106"/>
    <p:sldLayoutId id="2147483767" r:id="rId107"/>
    <p:sldLayoutId id="2147483768" r:id="rId108"/>
    <p:sldLayoutId id="2147483883" r:id="rId109"/>
    <p:sldLayoutId id="2147483884" r:id="rId110"/>
    <p:sldLayoutId id="2147483885" r:id="rId111"/>
    <p:sldLayoutId id="2147483886" r:id="rId112"/>
    <p:sldLayoutId id="2147483887" r:id="rId113"/>
    <p:sldLayoutId id="2147483888" r:id="rId114"/>
    <p:sldLayoutId id="2147483889" r:id="rId115"/>
    <p:sldLayoutId id="2147483890" r:id="rId116"/>
    <p:sldLayoutId id="2147483891" r:id="rId117"/>
    <p:sldLayoutId id="2147483892" r:id="rId118"/>
    <p:sldLayoutId id="2147483893" r:id="rId119"/>
    <p:sldLayoutId id="2147483894" r:id="rId120"/>
    <p:sldLayoutId id="2147483895" r:id="rId121"/>
    <p:sldLayoutId id="2147483896" r:id="rId122"/>
    <p:sldLayoutId id="2147483897" r:id="rId123"/>
    <p:sldLayoutId id="2147483898" r:id="rId124"/>
    <p:sldLayoutId id="2147483899" r:id="rId125"/>
    <p:sldLayoutId id="2147483900" r:id="rId126"/>
    <p:sldLayoutId id="2147483901" r:id="rId127"/>
    <p:sldLayoutId id="2147483902" r:id="rId128"/>
    <p:sldLayoutId id="2147483903" r:id="rId129"/>
    <p:sldLayoutId id="2147483904" r:id="rId130"/>
    <p:sldLayoutId id="2147483905" r:id="rId131"/>
    <p:sldLayoutId id="2147483906" r:id="rId132"/>
    <p:sldLayoutId id="2147483907" r:id="rId133"/>
    <p:sldLayoutId id="2147483908" r:id="rId134"/>
    <p:sldLayoutId id="2147483909" r:id="rId135"/>
    <p:sldLayoutId id="2147483910" r:id="rId136"/>
    <p:sldLayoutId id="2147483911" r:id="rId137"/>
    <p:sldLayoutId id="2147483912" r:id="rId138"/>
    <p:sldLayoutId id="2147483913" r:id="rId139"/>
    <p:sldLayoutId id="2147483914" r:id="rId140"/>
    <p:sldLayoutId id="2147483915" r:id="rId141"/>
    <p:sldLayoutId id="2147483916" r:id="rId142"/>
    <p:sldLayoutId id="2147483917" r:id="rId143"/>
    <p:sldLayoutId id="2147483918" r:id="rId144"/>
    <p:sldLayoutId id="2147483919" r:id="rId145"/>
    <p:sldLayoutId id="2147483920" r:id="rId146"/>
    <p:sldLayoutId id="2147483921" r:id="rId147"/>
    <p:sldLayoutId id="2147483922" r:id="rId148"/>
    <p:sldLayoutId id="2147483923" r:id="rId149"/>
    <p:sldLayoutId id="2147483924" r:id="rId150"/>
    <p:sldLayoutId id="2147483925" r:id="rId151"/>
    <p:sldLayoutId id="2147483926" r:id="rId152"/>
    <p:sldLayoutId id="2147483927" r:id="rId153"/>
    <p:sldLayoutId id="2147483928" r:id="rId154"/>
    <p:sldLayoutId id="2147483929" r:id="rId155"/>
    <p:sldLayoutId id="2147483930" r:id="rId156"/>
    <p:sldLayoutId id="2147483931" r:id="rId157"/>
    <p:sldLayoutId id="2147483932" r:id="rId158"/>
    <p:sldLayoutId id="2147483933" r:id="rId159"/>
    <p:sldLayoutId id="2147483934" r:id="rId160"/>
    <p:sldLayoutId id="2147483935" r:id="rId161"/>
    <p:sldLayoutId id="2147483936" r:id="rId162"/>
    <p:sldLayoutId id="2147483937" r:id="rId163"/>
    <p:sldLayoutId id="2147483938" r:id="rId164"/>
    <p:sldLayoutId id="2147483939" r:id="rId165"/>
    <p:sldLayoutId id="2147483940" r:id="rId166"/>
    <p:sldLayoutId id="2147483941" r:id="rId167"/>
    <p:sldLayoutId id="2147483942" r:id="rId168"/>
    <p:sldLayoutId id="2147483943" r:id="rId169"/>
    <p:sldLayoutId id="2147483944" r:id="rId170"/>
    <p:sldLayoutId id="2147483945" r:id="rId171"/>
    <p:sldLayoutId id="2147483946" r:id="rId172"/>
    <p:sldLayoutId id="2147483947" r:id="rId173"/>
    <p:sldLayoutId id="2147483948" r:id="rId174"/>
    <p:sldLayoutId id="2147483949" r:id="rId175"/>
    <p:sldLayoutId id="2147483950" r:id="rId176"/>
    <p:sldLayoutId id="2147483951" r:id="rId177"/>
    <p:sldLayoutId id="2147483952" r:id="rId178"/>
    <p:sldLayoutId id="2147483953" r:id="rId179"/>
    <p:sldLayoutId id="2147483954" r:id="rId180"/>
    <p:sldLayoutId id="2147483955" r:id="rId181"/>
    <p:sldLayoutId id="2147483956" r:id="rId182"/>
    <p:sldLayoutId id="2147483957" r:id="rId183"/>
    <p:sldLayoutId id="2147483958" r:id="rId184"/>
    <p:sldLayoutId id="2147483959" r:id="rId185"/>
    <p:sldLayoutId id="2147483960" r:id="rId186"/>
    <p:sldLayoutId id="2147483961" r:id="rId187"/>
    <p:sldLayoutId id="2147483962" r:id="rId188"/>
    <p:sldLayoutId id="2147483963" r:id="rId189"/>
    <p:sldLayoutId id="2147483964" r:id="rId190"/>
    <p:sldLayoutId id="2147483965" r:id="rId191"/>
    <p:sldLayoutId id="2147483966" r:id="rId192"/>
    <p:sldLayoutId id="2147483967" r:id="rId193"/>
    <p:sldLayoutId id="2147483968" r:id="rId194"/>
    <p:sldLayoutId id="2147483969" r:id="rId195"/>
    <p:sldLayoutId id="2147483970" r:id="rId196"/>
    <p:sldLayoutId id="2147483971" r:id="rId197"/>
    <p:sldLayoutId id="2147483972" r:id="rId198"/>
    <p:sldLayoutId id="2147483973" r:id="rId199"/>
    <p:sldLayoutId id="2147483974" r:id="rId200"/>
    <p:sldLayoutId id="2147483975" r:id="rId201"/>
    <p:sldLayoutId id="2147483976" r:id="rId202"/>
    <p:sldLayoutId id="2147483977" r:id="rId203"/>
    <p:sldLayoutId id="2147483978" r:id="rId204"/>
    <p:sldLayoutId id="2147483979" r:id="rId205"/>
    <p:sldLayoutId id="2147483980" r:id="rId206"/>
    <p:sldLayoutId id="2147483981" r:id="rId207"/>
    <p:sldLayoutId id="2147483982" r:id="rId208"/>
    <p:sldLayoutId id="2147483983" r:id="rId209"/>
    <p:sldLayoutId id="2147483984" r:id="rId210"/>
    <p:sldLayoutId id="2147483985" r:id="rId211"/>
    <p:sldLayoutId id="2147483986" r:id="rId212"/>
    <p:sldLayoutId id="2147483987" r:id="rId213"/>
    <p:sldLayoutId id="2147483988" r:id="rId214"/>
    <p:sldLayoutId id="2147483989" r:id="rId215"/>
    <p:sldLayoutId id="2147483990" r:id="rId216"/>
    <p:sldLayoutId id="2147484104" r:id="rId217"/>
  </p:sldLayoutIdLst>
  <p:transition spd="slow">
    <p:cover/>
  </p:transition>
  <p:hf hdr="0" ftr="0" dt="0"/>
  <p:txStyles>
    <p:titleStyle>
      <a:lvl1pPr algn="l" defTabSz="886749" rtl="0" eaLnBrk="1" latinLnBrk="0" hangingPunct="1">
        <a:lnSpc>
          <a:spcPct val="90000"/>
        </a:lnSpc>
        <a:spcBef>
          <a:spcPct val="0"/>
        </a:spcBef>
        <a:buNone/>
        <a:defRPr sz="42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1687" indent="-221687" algn="l" defTabSz="886749" rtl="0" eaLnBrk="1" latinLnBrk="0" hangingPunct="1">
        <a:lnSpc>
          <a:spcPct val="90000"/>
        </a:lnSpc>
        <a:spcBef>
          <a:spcPts val="970"/>
        </a:spcBef>
        <a:buFont typeface="Arial" panose="020B0604020202020204" pitchFamily="34" charset="0"/>
        <a:buChar char="•"/>
        <a:defRPr sz="2715" kern="1200">
          <a:solidFill>
            <a:schemeClr val="tx1"/>
          </a:solidFill>
          <a:latin typeface="+mn-lt"/>
          <a:ea typeface="+mn-ea"/>
          <a:cs typeface="+mn-cs"/>
        </a:defRPr>
      </a:lvl1pPr>
      <a:lvl2pPr marL="665061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2327" kern="1200">
          <a:solidFill>
            <a:schemeClr val="tx1"/>
          </a:solidFill>
          <a:latin typeface="+mn-lt"/>
          <a:ea typeface="+mn-ea"/>
          <a:cs typeface="+mn-cs"/>
        </a:defRPr>
      </a:lvl2pPr>
      <a:lvl3pPr marL="1108436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940" kern="1200">
          <a:solidFill>
            <a:schemeClr val="tx1"/>
          </a:solidFill>
          <a:latin typeface="+mn-lt"/>
          <a:ea typeface="+mn-ea"/>
          <a:cs typeface="+mn-cs"/>
        </a:defRPr>
      </a:lvl3pPr>
      <a:lvl4pPr marL="1551810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6" kern="1200">
          <a:solidFill>
            <a:schemeClr val="tx1"/>
          </a:solidFill>
          <a:latin typeface="+mn-lt"/>
          <a:ea typeface="+mn-ea"/>
          <a:cs typeface="+mn-cs"/>
        </a:defRPr>
      </a:lvl4pPr>
      <a:lvl5pPr marL="1995184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6" kern="1200">
          <a:solidFill>
            <a:schemeClr val="tx1"/>
          </a:solidFill>
          <a:latin typeface="+mn-lt"/>
          <a:ea typeface="+mn-ea"/>
          <a:cs typeface="+mn-cs"/>
        </a:defRPr>
      </a:lvl5pPr>
      <a:lvl6pPr marL="2438558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6" kern="1200">
          <a:solidFill>
            <a:schemeClr val="tx1"/>
          </a:solidFill>
          <a:latin typeface="+mn-lt"/>
          <a:ea typeface="+mn-ea"/>
          <a:cs typeface="+mn-cs"/>
        </a:defRPr>
      </a:lvl6pPr>
      <a:lvl7pPr marL="2881933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6" kern="1200">
          <a:solidFill>
            <a:schemeClr val="tx1"/>
          </a:solidFill>
          <a:latin typeface="+mn-lt"/>
          <a:ea typeface="+mn-ea"/>
          <a:cs typeface="+mn-cs"/>
        </a:defRPr>
      </a:lvl7pPr>
      <a:lvl8pPr marL="3325307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6" kern="1200">
          <a:solidFill>
            <a:schemeClr val="tx1"/>
          </a:solidFill>
          <a:latin typeface="+mn-lt"/>
          <a:ea typeface="+mn-ea"/>
          <a:cs typeface="+mn-cs"/>
        </a:defRPr>
      </a:lvl8pPr>
      <a:lvl9pPr marL="3768681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1pPr>
      <a:lvl2pPr marL="443374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2pPr>
      <a:lvl3pPr marL="886749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3pPr>
      <a:lvl4pPr marL="1330123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4pPr>
      <a:lvl5pPr marL="1773497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5pPr>
      <a:lvl6pPr marL="2216871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6pPr>
      <a:lvl7pPr marL="2660246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7pPr>
      <a:lvl8pPr marL="3103620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8pPr>
      <a:lvl9pPr marL="3546994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99489" y="477985"/>
            <a:ext cx="354676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91" b="0">
                <a:solidFill>
                  <a:schemeClr val="tx2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lvl="0" indent="0" algn="r" defTabSz="90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044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7" name="Shape 2715">
            <a:hlinkClick r:id="rId220"/>
          </p:cNvPr>
          <p:cNvSpPr/>
          <p:nvPr/>
        </p:nvSpPr>
        <p:spPr>
          <a:xfrm>
            <a:off x="10075696" y="6425662"/>
            <a:ext cx="221673" cy="228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9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5929" y="7018"/>
                </a:moveTo>
                <a:cubicBezTo>
                  <a:pt x="15540" y="7246"/>
                  <a:pt x="15108" y="7411"/>
                  <a:pt x="14650" y="7499"/>
                </a:cubicBezTo>
                <a:cubicBezTo>
                  <a:pt x="14282" y="7114"/>
                  <a:pt x="13759" y="6874"/>
                  <a:pt x="13180" y="6874"/>
                </a:cubicBezTo>
                <a:cubicBezTo>
                  <a:pt x="12067" y="6874"/>
                  <a:pt x="11165" y="7762"/>
                  <a:pt x="11165" y="8856"/>
                </a:cubicBezTo>
                <a:cubicBezTo>
                  <a:pt x="11165" y="9011"/>
                  <a:pt x="11183" y="9162"/>
                  <a:pt x="11217" y="9308"/>
                </a:cubicBezTo>
                <a:cubicBezTo>
                  <a:pt x="9543" y="9225"/>
                  <a:pt x="8059" y="8436"/>
                  <a:pt x="7066" y="7236"/>
                </a:cubicBezTo>
                <a:cubicBezTo>
                  <a:pt x="6892" y="7529"/>
                  <a:pt x="6793" y="7870"/>
                  <a:pt x="6793" y="8233"/>
                </a:cubicBezTo>
                <a:cubicBezTo>
                  <a:pt x="6793" y="8921"/>
                  <a:pt x="7148" y="9528"/>
                  <a:pt x="7689" y="9883"/>
                </a:cubicBezTo>
                <a:cubicBezTo>
                  <a:pt x="7359" y="9873"/>
                  <a:pt x="7048" y="9784"/>
                  <a:pt x="6777" y="9635"/>
                </a:cubicBezTo>
                <a:cubicBezTo>
                  <a:pt x="6776" y="9644"/>
                  <a:pt x="6776" y="9652"/>
                  <a:pt x="6776" y="9660"/>
                </a:cubicBezTo>
                <a:cubicBezTo>
                  <a:pt x="6776" y="10621"/>
                  <a:pt x="7471" y="11422"/>
                  <a:pt x="8392" y="11604"/>
                </a:cubicBezTo>
                <a:cubicBezTo>
                  <a:pt x="8223" y="11650"/>
                  <a:pt x="8045" y="11673"/>
                  <a:pt x="7861" y="11673"/>
                </a:cubicBezTo>
                <a:cubicBezTo>
                  <a:pt x="7732" y="11673"/>
                  <a:pt x="7606" y="11661"/>
                  <a:pt x="7483" y="11638"/>
                </a:cubicBezTo>
                <a:cubicBezTo>
                  <a:pt x="7739" y="12426"/>
                  <a:pt x="8482" y="12999"/>
                  <a:pt x="9364" y="13015"/>
                </a:cubicBezTo>
                <a:cubicBezTo>
                  <a:pt x="8674" y="13547"/>
                  <a:pt x="7806" y="13863"/>
                  <a:pt x="6862" y="13863"/>
                </a:cubicBezTo>
                <a:cubicBezTo>
                  <a:pt x="6699" y="13863"/>
                  <a:pt x="6539" y="13855"/>
                  <a:pt x="6382" y="13837"/>
                </a:cubicBezTo>
                <a:cubicBezTo>
                  <a:pt x="7273" y="14398"/>
                  <a:pt x="8332" y="14727"/>
                  <a:pt x="9470" y="14727"/>
                </a:cubicBezTo>
                <a:cubicBezTo>
                  <a:pt x="13174" y="14727"/>
                  <a:pt x="15200" y="11706"/>
                  <a:pt x="15200" y="9086"/>
                </a:cubicBezTo>
                <a:cubicBezTo>
                  <a:pt x="15200" y="9000"/>
                  <a:pt x="15199" y="8914"/>
                  <a:pt x="15195" y="8829"/>
                </a:cubicBezTo>
                <a:cubicBezTo>
                  <a:pt x="15588" y="8550"/>
                  <a:pt x="15930" y="8201"/>
                  <a:pt x="16200" y="7804"/>
                </a:cubicBezTo>
                <a:cubicBezTo>
                  <a:pt x="15839" y="7960"/>
                  <a:pt x="15451" y="8067"/>
                  <a:pt x="15043" y="8115"/>
                </a:cubicBezTo>
                <a:cubicBezTo>
                  <a:pt x="15459" y="7870"/>
                  <a:pt x="15778" y="7482"/>
                  <a:pt x="15929" y="7018"/>
                </a:cubicBezTo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2167" tIns="22167" rIns="22167" bIns="22167" anchor="ctr"/>
          <a:lstStyle/>
          <a:p>
            <a:pPr marL="0" marR="0" lvl="0" indent="0" algn="ctr" defTabSz="2660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81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18" name="Shape 2716"/>
          <p:cNvSpPr/>
          <p:nvPr/>
        </p:nvSpPr>
        <p:spPr>
          <a:xfrm>
            <a:off x="9682731" y="6425662"/>
            <a:ext cx="221673" cy="228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76" y="8468"/>
                </a:moveTo>
                <a:cubicBezTo>
                  <a:pt x="11776" y="8071"/>
                  <a:pt x="11817" y="7858"/>
                  <a:pt x="12428" y="7858"/>
                </a:cubicBezTo>
                <a:lnTo>
                  <a:pt x="13245" y="7858"/>
                </a:lnTo>
                <a:lnTo>
                  <a:pt x="13245" y="6381"/>
                </a:lnTo>
                <a:lnTo>
                  <a:pt x="11938" y="6381"/>
                </a:lnTo>
                <a:cubicBezTo>
                  <a:pt x="10368" y="6381"/>
                  <a:pt x="9816" y="7120"/>
                  <a:pt x="9816" y="8363"/>
                </a:cubicBezTo>
                <a:lnTo>
                  <a:pt x="9816" y="9322"/>
                </a:lnTo>
                <a:lnTo>
                  <a:pt x="8837" y="9322"/>
                </a:lnTo>
                <a:lnTo>
                  <a:pt x="8837" y="10800"/>
                </a:lnTo>
                <a:lnTo>
                  <a:pt x="9816" y="10800"/>
                </a:lnTo>
                <a:lnTo>
                  <a:pt x="9816" y="15219"/>
                </a:lnTo>
                <a:lnTo>
                  <a:pt x="11774" y="15219"/>
                </a:lnTo>
                <a:lnTo>
                  <a:pt x="11774" y="10800"/>
                </a:lnTo>
                <a:lnTo>
                  <a:pt x="13081" y="10800"/>
                </a:lnTo>
                <a:lnTo>
                  <a:pt x="13254" y="9322"/>
                </a:lnTo>
                <a:lnTo>
                  <a:pt x="11774" y="9322"/>
                </a:lnTo>
                <a:cubicBezTo>
                  <a:pt x="11774" y="9322"/>
                  <a:pt x="11776" y="8468"/>
                  <a:pt x="11776" y="8468"/>
                </a:cubicBezTo>
                <a:close/>
                <a:moveTo>
                  <a:pt x="20618" y="19636"/>
                </a:moveTo>
                <a:cubicBezTo>
                  <a:pt x="20618" y="20179"/>
                  <a:pt x="20179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9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2167" tIns="22167" rIns="22167" bIns="22167" anchor="ctr"/>
          <a:lstStyle/>
          <a:p>
            <a:pPr marL="0" marR="0" lvl="0" indent="0" algn="ctr" defTabSz="2660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81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19" name="Shape 2721"/>
          <p:cNvSpPr/>
          <p:nvPr/>
        </p:nvSpPr>
        <p:spPr>
          <a:xfrm>
            <a:off x="10468665" y="6425662"/>
            <a:ext cx="221673" cy="228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30" y="9321"/>
                </a:moveTo>
                <a:cubicBezTo>
                  <a:pt x="11975" y="9321"/>
                  <a:pt x="11780" y="10196"/>
                  <a:pt x="11780" y="10196"/>
                </a:cubicBezTo>
                <a:lnTo>
                  <a:pt x="11782" y="9327"/>
                </a:lnTo>
                <a:lnTo>
                  <a:pt x="9818" y="9327"/>
                </a:lnTo>
                <a:lnTo>
                  <a:pt x="9818" y="14727"/>
                </a:lnTo>
                <a:lnTo>
                  <a:pt x="11782" y="14727"/>
                </a:lnTo>
                <a:lnTo>
                  <a:pt x="11782" y="11782"/>
                </a:lnTo>
                <a:cubicBezTo>
                  <a:pt x="11782" y="11782"/>
                  <a:pt x="11782" y="10793"/>
                  <a:pt x="12616" y="10793"/>
                </a:cubicBezTo>
                <a:cubicBezTo>
                  <a:pt x="13086" y="10793"/>
                  <a:pt x="13255" y="11232"/>
                  <a:pt x="13255" y="11782"/>
                </a:cubicBezTo>
                <a:lnTo>
                  <a:pt x="13255" y="14727"/>
                </a:lnTo>
                <a:lnTo>
                  <a:pt x="15218" y="14727"/>
                </a:lnTo>
                <a:lnTo>
                  <a:pt x="15218" y="11782"/>
                </a:lnTo>
                <a:cubicBezTo>
                  <a:pt x="15218" y="10245"/>
                  <a:pt x="14550" y="9321"/>
                  <a:pt x="13430" y="9321"/>
                </a:cubicBezTo>
                <a:moveTo>
                  <a:pt x="6873" y="14727"/>
                </a:moveTo>
                <a:lnTo>
                  <a:pt x="8829" y="14727"/>
                </a:lnTo>
                <a:lnTo>
                  <a:pt x="8829" y="9321"/>
                </a:lnTo>
                <a:lnTo>
                  <a:pt x="6873" y="9321"/>
                </a:lnTo>
                <a:cubicBezTo>
                  <a:pt x="6873" y="9321"/>
                  <a:pt x="6873" y="14727"/>
                  <a:pt x="6873" y="14727"/>
                </a:cubicBezTo>
                <a:close/>
                <a:moveTo>
                  <a:pt x="20618" y="19636"/>
                </a:moveTo>
                <a:cubicBezTo>
                  <a:pt x="20618" y="20179"/>
                  <a:pt x="20179" y="20618"/>
                  <a:pt x="19636" y="20618"/>
                </a:cubicBezTo>
                <a:lnTo>
                  <a:pt x="1964" y="20618"/>
                </a:lnTo>
                <a:cubicBezTo>
                  <a:pt x="1421" y="20618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1"/>
                  <a:pt x="1421" y="982"/>
                  <a:pt x="1964" y="982"/>
                </a:cubicBezTo>
                <a:lnTo>
                  <a:pt x="19636" y="982"/>
                </a:lnTo>
                <a:cubicBezTo>
                  <a:pt x="20179" y="982"/>
                  <a:pt x="20618" y="1421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7851" y="6873"/>
                </a:moveTo>
                <a:cubicBezTo>
                  <a:pt x="7311" y="6873"/>
                  <a:pt x="6873" y="7313"/>
                  <a:pt x="6873" y="7856"/>
                </a:cubicBezTo>
                <a:cubicBezTo>
                  <a:pt x="6873" y="8399"/>
                  <a:pt x="7311" y="8839"/>
                  <a:pt x="7851" y="8839"/>
                </a:cubicBezTo>
                <a:cubicBezTo>
                  <a:pt x="8391" y="8839"/>
                  <a:pt x="8829" y="8399"/>
                  <a:pt x="8829" y="7856"/>
                </a:cubicBezTo>
                <a:cubicBezTo>
                  <a:pt x="8829" y="7313"/>
                  <a:pt x="8391" y="6873"/>
                  <a:pt x="7851" y="6873"/>
                </a:cubicBezTo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2167" tIns="22167" rIns="22167" bIns="22167" anchor="ctr"/>
          <a:lstStyle/>
          <a:p>
            <a:pPr marL="0" marR="0" lvl="0" indent="0" algn="ctr" defTabSz="2660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81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0" name="Shape 2725"/>
          <p:cNvSpPr/>
          <p:nvPr/>
        </p:nvSpPr>
        <p:spPr>
          <a:xfrm>
            <a:off x="10861630" y="6425662"/>
            <a:ext cx="221673" cy="228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3745"/>
                </a:moveTo>
                <a:cubicBezTo>
                  <a:pt x="14727" y="14288"/>
                  <a:pt x="14287" y="14727"/>
                  <a:pt x="13745" y="14727"/>
                </a:cubicBezTo>
                <a:lnTo>
                  <a:pt x="7855" y="14727"/>
                </a:lnTo>
                <a:cubicBezTo>
                  <a:pt x="7313" y="14727"/>
                  <a:pt x="6873" y="14288"/>
                  <a:pt x="6873" y="13745"/>
                </a:cubicBezTo>
                <a:lnTo>
                  <a:pt x="6873" y="10309"/>
                </a:lnTo>
                <a:lnTo>
                  <a:pt x="7904" y="10309"/>
                </a:lnTo>
                <a:cubicBezTo>
                  <a:pt x="7877" y="10470"/>
                  <a:pt x="7855" y="10632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7" y="13745"/>
                  <a:pt x="13745" y="12427"/>
                  <a:pt x="13745" y="10800"/>
                </a:cubicBezTo>
                <a:cubicBezTo>
                  <a:pt x="13745" y="10632"/>
                  <a:pt x="13723" y="10470"/>
                  <a:pt x="13696" y="10309"/>
                </a:cubicBezTo>
                <a:lnTo>
                  <a:pt x="14727" y="10309"/>
                </a:lnTo>
                <a:cubicBezTo>
                  <a:pt x="14727" y="10309"/>
                  <a:pt x="14727" y="13745"/>
                  <a:pt x="14727" y="13745"/>
                </a:cubicBezTo>
                <a:close/>
                <a:moveTo>
                  <a:pt x="10800" y="8836"/>
                </a:move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moveTo>
                  <a:pt x="12764" y="7364"/>
                </a:moveTo>
                <a:lnTo>
                  <a:pt x="14236" y="7364"/>
                </a:lnTo>
                <a:lnTo>
                  <a:pt x="14236" y="8836"/>
                </a:lnTo>
                <a:lnTo>
                  <a:pt x="12764" y="8836"/>
                </a:lnTo>
                <a:cubicBezTo>
                  <a:pt x="12764" y="8836"/>
                  <a:pt x="12764" y="7364"/>
                  <a:pt x="12764" y="7364"/>
                </a:cubicBezTo>
                <a:close/>
                <a:moveTo>
                  <a:pt x="13745" y="5891"/>
                </a:moveTo>
                <a:lnTo>
                  <a:pt x="7855" y="5891"/>
                </a:lnTo>
                <a:cubicBezTo>
                  <a:pt x="6770" y="5891"/>
                  <a:pt x="5891" y="6770"/>
                  <a:pt x="5891" y="7855"/>
                </a:cubicBezTo>
                <a:lnTo>
                  <a:pt x="5891" y="13745"/>
                </a:lnTo>
                <a:cubicBezTo>
                  <a:pt x="5891" y="14830"/>
                  <a:pt x="6770" y="15709"/>
                  <a:pt x="7855" y="15709"/>
                </a:cubicBezTo>
                <a:lnTo>
                  <a:pt x="13745" y="15709"/>
                </a:lnTo>
                <a:cubicBezTo>
                  <a:pt x="14830" y="15709"/>
                  <a:pt x="15709" y="14830"/>
                  <a:pt x="15709" y="13745"/>
                </a:cubicBezTo>
                <a:lnTo>
                  <a:pt x="15709" y="7855"/>
                </a:lnTo>
                <a:cubicBezTo>
                  <a:pt x="15709" y="6770"/>
                  <a:pt x="14830" y="5891"/>
                  <a:pt x="13745" y="5891"/>
                </a:cubicBezTo>
                <a:moveTo>
                  <a:pt x="20618" y="19636"/>
                </a:moveTo>
                <a:cubicBezTo>
                  <a:pt x="20618" y="20178"/>
                  <a:pt x="20178" y="20618"/>
                  <a:pt x="19636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2167" tIns="22167" rIns="22167" bIns="22167" anchor="ctr"/>
          <a:lstStyle/>
          <a:p>
            <a:pPr marL="0" marR="0" lvl="0" indent="0" algn="ctr" defTabSz="2660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81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/>
              <a:ea typeface="Arial"/>
              <a:cs typeface="Arial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89218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  <p:sldLayoutId id="2147484117" r:id="rId12"/>
    <p:sldLayoutId id="2147484118" r:id="rId13"/>
    <p:sldLayoutId id="2147484119" r:id="rId14"/>
    <p:sldLayoutId id="2147484120" r:id="rId15"/>
    <p:sldLayoutId id="2147484121" r:id="rId16"/>
    <p:sldLayoutId id="2147484122" r:id="rId17"/>
    <p:sldLayoutId id="2147484123" r:id="rId18"/>
    <p:sldLayoutId id="2147484124" r:id="rId19"/>
    <p:sldLayoutId id="2147484125" r:id="rId20"/>
    <p:sldLayoutId id="2147484126" r:id="rId21"/>
    <p:sldLayoutId id="2147484127" r:id="rId22"/>
    <p:sldLayoutId id="2147484128" r:id="rId23"/>
    <p:sldLayoutId id="2147484129" r:id="rId24"/>
    <p:sldLayoutId id="2147484130" r:id="rId25"/>
    <p:sldLayoutId id="2147484131" r:id="rId26"/>
    <p:sldLayoutId id="2147484132" r:id="rId27"/>
    <p:sldLayoutId id="2147484133" r:id="rId28"/>
    <p:sldLayoutId id="2147484134" r:id="rId29"/>
    <p:sldLayoutId id="2147484135" r:id="rId30"/>
    <p:sldLayoutId id="2147484136" r:id="rId31"/>
    <p:sldLayoutId id="2147484137" r:id="rId32"/>
    <p:sldLayoutId id="2147484138" r:id="rId33"/>
    <p:sldLayoutId id="2147484139" r:id="rId34"/>
    <p:sldLayoutId id="2147484140" r:id="rId35"/>
    <p:sldLayoutId id="2147484141" r:id="rId36"/>
    <p:sldLayoutId id="2147484142" r:id="rId37"/>
    <p:sldLayoutId id="2147484143" r:id="rId38"/>
    <p:sldLayoutId id="2147484144" r:id="rId39"/>
    <p:sldLayoutId id="2147484145" r:id="rId40"/>
    <p:sldLayoutId id="2147484146" r:id="rId41"/>
    <p:sldLayoutId id="2147484147" r:id="rId42"/>
    <p:sldLayoutId id="2147484148" r:id="rId43"/>
    <p:sldLayoutId id="2147484149" r:id="rId44"/>
    <p:sldLayoutId id="2147484150" r:id="rId45"/>
    <p:sldLayoutId id="2147484151" r:id="rId46"/>
    <p:sldLayoutId id="2147484152" r:id="rId47"/>
    <p:sldLayoutId id="2147484153" r:id="rId48"/>
    <p:sldLayoutId id="2147484154" r:id="rId49"/>
    <p:sldLayoutId id="2147484155" r:id="rId50"/>
    <p:sldLayoutId id="2147484156" r:id="rId51"/>
    <p:sldLayoutId id="2147484157" r:id="rId52"/>
    <p:sldLayoutId id="2147484158" r:id="rId53"/>
    <p:sldLayoutId id="2147484159" r:id="rId54"/>
    <p:sldLayoutId id="2147484160" r:id="rId55"/>
    <p:sldLayoutId id="2147484161" r:id="rId56"/>
    <p:sldLayoutId id="2147484162" r:id="rId57"/>
    <p:sldLayoutId id="2147484163" r:id="rId58"/>
    <p:sldLayoutId id="2147484164" r:id="rId59"/>
    <p:sldLayoutId id="2147484165" r:id="rId60"/>
    <p:sldLayoutId id="2147484166" r:id="rId61"/>
    <p:sldLayoutId id="2147484167" r:id="rId62"/>
    <p:sldLayoutId id="2147484168" r:id="rId63"/>
    <p:sldLayoutId id="2147484169" r:id="rId64"/>
    <p:sldLayoutId id="2147484170" r:id="rId65"/>
    <p:sldLayoutId id="2147484171" r:id="rId66"/>
    <p:sldLayoutId id="2147484172" r:id="rId67"/>
    <p:sldLayoutId id="2147484173" r:id="rId68"/>
    <p:sldLayoutId id="2147484174" r:id="rId69"/>
    <p:sldLayoutId id="2147484175" r:id="rId70"/>
    <p:sldLayoutId id="2147484176" r:id="rId71"/>
    <p:sldLayoutId id="2147484177" r:id="rId72"/>
    <p:sldLayoutId id="2147484178" r:id="rId73"/>
    <p:sldLayoutId id="2147484179" r:id="rId74"/>
    <p:sldLayoutId id="2147484180" r:id="rId75"/>
    <p:sldLayoutId id="2147484181" r:id="rId76"/>
    <p:sldLayoutId id="2147484182" r:id="rId77"/>
    <p:sldLayoutId id="2147484183" r:id="rId78"/>
    <p:sldLayoutId id="2147484184" r:id="rId79"/>
    <p:sldLayoutId id="2147484185" r:id="rId80"/>
    <p:sldLayoutId id="2147484186" r:id="rId81"/>
    <p:sldLayoutId id="2147484187" r:id="rId82"/>
    <p:sldLayoutId id="2147484188" r:id="rId83"/>
    <p:sldLayoutId id="2147484189" r:id="rId84"/>
    <p:sldLayoutId id="2147484190" r:id="rId85"/>
    <p:sldLayoutId id="2147484191" r:id="rId86"/>
    <p:sldLayoutId id="2147484192" r:id="rId87"/>
    <p:sldLayoutId id="2147484193" r:id="rId88"/>
    <p:sldLayoutId id="2147484194" r:id="rId89"/>
    <p:sldLayoutId id="2147484195" r:id="rId90"/>
    <p:sldLayoutId id="2147484196" r:id="rId91"/>
    <p:sldLayoutId id="2147484197" r:id="rId92"/>
    <p:sldLayoutId id="2147484198" r:id="rId93"/>
    <p:sldLayoutId id="2147484199" r:id="rId94"/>
    <p:sldLayoutId id="2147484200" r:id="rId95"/>
    <p:sldLayoutId id="2147484201" r:id="rId96"/>
    <p:sldLayoutId id="2147484202" r:id="rId97"/>
    <p:sldLayoutId id="2147484203" r:id="rId98"/>
    <p:sldLayoutId id="2147484204" r:id="rId99"/>
    <p:sldLayoutId id="2147484205" r:id="rId100"/>
    <p:sldLayoutId id="2147484206" r:id="rId101"/>
    <p:sldLayoutId id="2147484207" r:id="rId102"/>
    <p:sldLayoutId id="2147484208" r:id="rId103"/>
    <p:sldLayoutId id="2147484209" r:id="rId104"/>
    <p:sldLayoutId id="2147484210" r:id="rId105"/>
    <p:sldLayoutId id="2147484211" r:id="rId106"/>
    <p:sldLayoutId id="2147484212" r:id="rId107"/>
    <p:sldLayoutId id="2147484213" r:id="rId108"/>
    <p:sldLayoutId id="2147484214" r:id="rId109"/>
    <p:sldLayoutId id="2147484215" r:id="rId110"/>
    <p:sldLayoutId id="2147484216" r:id="rId111"/>
    <p:sldLayoutId id="2147484217" r:id="rId112"/>
    <p:sldLayoutId id="2147484218" r:id="rId113"/>
    <p:sldLayoutId id="2147484219" r:id="rId114"/>
    <p:sldLayoutId id="2147484220" r:id="rId115"/>
    <p:sldLayoutId id="2147484221" r:id="rId116"/>
    <p:sldLayoutId id="2147484222" r:id="rId117"/>
    <p:sldLayoutId id="2147484223" r:id="rId118"/>
    <p:sldLayoutId id="2147484224" r:id="rId119"/>
    <p:sldLayoutId id="2147484225" r:id="rId120"/>
    <p:sldLayoutId id="2147484226" r:id="rId121"/>
    <p:sldLayoutId id="2147484227" r:id="rId122"/>
    <p:sldLayoutId id="2147484228" r:id="rId123"/>
    <p:sldLayoutId id="2147484229" r:id="rId124"/>
    <p:sldLayoutId id="2147484230" r:id="rId125"/>
    <p:sldLayoutId id="2147484231" r:id="rId126"/>
    <p:sldLayoutId id="2147484232" r:id="rId127"/>
    <p:sldLayoutId id="2147484233" r:id="rId128"/>
    <p:sldLayoutId id="2147484234" r:id="rId129"/>
    <p:sldLayoutId id="2147484235" r:id="rId130"/>
    <p:sldLayoutId id="2147484236" r:id="rId131"/>
    <p:sldLayoutId id="2147484237" r:id="rId132"/>
    <p:sldLayoutId id="2147484238" r:id="rId133"/>
    <p:sldLayoutId id="2147484239" r:id="rId134"/>
    <p:sldLayoutId id="2147484240" r:id="rId135"/>
    <p:sldLayoutId id="2147484241" r:id="rId136"/>
    <p:sldLayoutId id="2147484242" r:id="rId137"/>
    <p:sldLayoutId id="2147484243" r:id="rId138"/>
    <p:sldLayoutId id="2147484244" r:id="rId139"/>
    <p:sldLayoutId id="2147484245" r:id="rId140"/>
    <p:sldLayoutId id="2147484246" r:id="rId141"/>
    <p:sldLayoutId id="2147484247" r:id="rId142"/>
    <p:sldLayoutId id="2147484248" r:id="rId143"/>
    <p:sldLayoutId id="2147484249" r:id="rId144"/>
    <p:sldLayoutId id="2147484250" r:id="rId145"/>
    <p:sldLayoutId id="2147484251" r:id="rId146"/>
    <p:sldLayoutId id="2147484252" r:id="rId147"/>
    <p:sldLayoutId id="2147484253" r:id="rId148"/>
    <p:sldLayoutId id="2147484254" r:id="rId149"/>
    <p:sldLayoutId id="2147484255" r:id="rId150"/>
    <p:sldLayoutId id="2147484256" r:id="rId151"/>
    <p:sldLayoutId id="2147484257" r:id="rId152"/>
    <p:sldLayoutId id="2147484258" r:id="rId153"/>
    <p:sldLayoutId id="2147484259" r:id="rId154"/>
    <p:sldLayoutId id="2147484260" r:id="rId155"/>
    <p:sldLayoutId id="2147484261" r:id="rId156"/>
    <p:sldLayoutId id="2147484262" r:id="rId157"/>
    <p:sldLayoutId id="2147484263" r:id="rId158"/>
    <p:sldLayoutId id="2147484264" r:id="rId159"/>
    <p:sldLayoutId id="2147484265" r:id="rId160"/>
    <p:sldLayoutId id="2147484266" r:id="rId161"/>
    <p:sldLayoutId id="2147484267" r:id="rId162"/>
    <p:sldLayoutId id="2147484268" r:id="rId163"/>
    <p:sldLayoutId id="2147484269" r:id="rId164"/>
    <p:sldLayoutId id="2147484270" r:id="rId165"/>
    <p:sldLayoutId id="2147484271" r:id="rId166"/>
    <p:sldLayoutId id="2147484272" r:id="rId167"/>
    <p:sldLayoutId id="2147484273" r:id="rId168"/>
    <p:sldLayoutId id="2147484274" r:id="rId169"/>
    <p:sldLayoutId id="2147484275" r:id="rId170"/>
    <p:sldLayoutId id="2147484276" r:id="rId171"/>
    <p:sldLayoutId id="2147484277" r:id="rId172"/>
    <p:sldLayoutId id="2147484278" r:id="rId173"/>
    <p:sldLayoutId id="2147484279" r:id="rId174"/>
    <p:sldLayoutId id="2147484280" r:id="rId175"/>
    <p:sldLayoutId id="2147484281" r:id="rId176"/>
    <p:sldLayoutId id="2147484282" r:id="rId177"/>
    <p:sldLayoutId id="2147484283" r:id="rId178"/>
    <p:sldLayoutId id="2147484284" r:id="rId179"/>
    <p:sldLayoutId id="2147484285" r:id="rId180"/>
    <p:sldLayoutId id="2147484286" r:id="rId181"/>
    <p:sldLayoutId id="2147484287" r:id="rId182"/>
    <p:sldLayoutId id="2147484288" r:id="rId183"/>
    <p:sldLayoutId id="2147484289" r:id="rId184"/>
    <p:sldLayoutId id="2147484290" r:id="rId185"/>
    <p:sldLayoutId id="2147484291" r:id="rId186"/>
    <p:sldLayoutId id="2147484292" r:id="rId187"/>
    <p:sldLayoutId id="2147484293" r:id="rId188"/>
    <p:sldLayoutId id="2147484294" r:id="rId189"/>
    <p:sldLayoutId id="2147484295" r:id="rId190"/>
    <p:sldLayoutId id="2147484296" r:id="rId191"/>
    <p:sldLayoutId id="2147484297" r:id="rId192"/>
    <p:sldLayoutId id="2147484298" r:id="rId193"/>
    <p:sldLayoutId id="2147484299" r:id="rId194"/>
    <p:sldLayoutId id="2147484300" r:id="rId195"/>
    <p:sldLayoutId id="2147484301" r:id="rId196"/>
    <p:sldLayoutId id="2147484302" r:id="rId197"/>
    <p:sldLayoutId id="2147484303" r:id="rId198"/>
    <p:sldLayoutId id="2147484304" r:id="rId199"/>
    <p:sldLayoutId id="2147484305" r:id="rId200"/>
    <p:sldLayoutId id="2147484306" r:id="rId201"/>
    <p:sldLayoutId id="2147484307" r:id="rId202"/>
    <p:sldLayoutId id="2147484308" r:id="rId203"/>
    <p:sldLayoutId id="2147484309" r:id="rId204"/>
    <p:sldLayoutId id="2147484310" r:id="rId205"/>
    <p:sldLayoutId id="2147484311" r:id="rId206"/>
    <p:sldLayoutId id="2147484312" r:id="rId207"/>
    <p:sldLayoutId id="2147484313" r:id="rId208"/>
    <p:sldLayoutId id="2147484314" r:id="rId209"/>
    <p:sldLayoutId id="2147484315" r:id="rId210"/>
    <p:sldLayoutId id="2147484316" r:id="rId211"/>
    <p:sldLayoutId id="2147484317" r:id="rId212"/>
    <p:sldLayoutId id="2147484318" r:id="rId213"/>
    <p:sldLayoutId id="2147484319" r:id="rId214"/>
    <p:sldLayoutId id="2147484320" r:id="rId215"/>
    <p:sldLayoutId id="2147484321" r:id="rId216"/>
    <p:sldLayoutId id="2147484322" r:id="rId217"/>
    <p:sldLayoutId id="2147484323" r:id="rId218"/>
  </p:sldLayoutIdLst>
  <p:transition spd="slow">
    <p:cover/>
  </p:transition>
  <p:hf hdr="0" ftr="0" dt="0"/>
  <p:txStyles>
    <p:titleStyle>
      <a:lvl1pPr algn="l" defTabSz="886749" rtl="0" eaLnBrk="1" latinLnBrk="0" hangingPunct="1">
        <a:lnSpc>
          <a:spcPct val="90000"/>
        </a:lnSpc>
        <a:spcBef>
          <a:spcPct val="0"/>
        </a:spcBef>
        <a:buNone/>
        <a:defRPr sz="42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1687" indent="-221687" algn="l" defTabSz="886749" rtl="0" eaLnBrk="1" latinLnBrk="0" hangingPunct="1">
        <a:lnSpc>
          <a:spcPct val="90000"/>
        </a:lnSpc>
        <a:spcBef>
          <a:spcPts val="970"/>
        </a:spcBef>
        <a:buFont typeface="Arial" panose="020B0604020202020204" pitchFamily="34" charset="0"/>
        <a:buChar char="•"/>
        <a:defRPr sz="2715" kern="1200">
          <a:solidFill>
            <a:schemeClr val="tx1"/>
          </a:solidFill>
          <a:latin typeface="+mn-lt"/>
          <a:ea typeface="+mn-ea"/>
          <a:cs typeface="+mn-cs"/>
        </a:defRPr>
      </a:lvl1pPr>
      <a:lvl2pPr marL="665061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2327" kern="1200">
          <a:solidFill>
            <a:schemeClr val="tx1"/>
          </a:solidFill>
          <a:latin typeface="+mn-lt"/>
          <a:ea typeface="+mn-ea"/>
          <a:cs typeface="+mn-cs"/>
        </a:defRPr>
      </a:lvl2pPr>
      <a:lvl3pPr marL="1108436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940" kern="1200">
          <a:solidFill>
            <a:schemeClr val="tx1"/>
          </a:solidFill>
          <a:latin typeface="+mn-lt"/>
          <a:ea typeface="+mn-ea"/>
          <a:cs typeface="+mn-cs"/>
        </a:defRPr>
      </a:lvl3pPr>
      <a:lvl4pPr marL="1551810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6" kern="1200">
          <a:solidFill>
            <a:schemeClr val="tx1"/>
          </a:solidFill>
          <a:latin typeface="+mn-lt"/>
          <a:ea typeface="+mn-ea"/>
          <a:cs typeface="+mn-cs"/>
        </a:defRPr>
      </a:lvl4pPr>
      <a:lvl5pPr marL="1995184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6" kern="1200">
          <a:solidFill>
            <a:schemeClr val="tx1"/>
          </a:solidFill>
          <a:latin typeface="+mn-lt"/>
          <a:ea typeface="+mn-ea"/>
          <a:cs typeface="+mn-cs"/>
        </a:defRPr>
      </a:lvl5pPr>
      <a:lvl6pPr marL="2438558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6" kern="1200">
          <a:solidFill>
            <a:schemeClr val="tx1"/>
          </a:solidFill>
          <a:latin typeface="+mn-lt"/>
          <a:ea typeface="+mn-ea"/>
          <a:cs typeface="+mn-cs"/>
        </a:defRPr>
      </a:lvl6pPr>
      <a:lvl7pPr marL="2881933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6" kern="1200">
          <a:solidFill>
            <a:schemeClr val="tx1"/>
          </a:solidFill>
          <a:latin typeface="+mn-lt"/>
          <a:ea typeface="+mn-ea"/>
          <a:cs typeface="+mn-cs"/>
        </a:defRPr>
      </a:lvl7pPr>
      <a:lvl8pPr marL="3325307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6" kern="1200">
          <a:solidFill>
            <a:schemeClr val="tx1"/>
          </a:solidFill>
          <a:latin typeface="+mn-lt"/>
          <a:ea typeface="+mn-ea"/>
          <a:cs typeface="+mn-cs"/>
        </a:defRPr>
      </a:lvl8pPr>
      <a:lvl9pPr marL="3768681" indent="-221687" algn="l" defTabSz="886749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1pPr>
      <a:lvl2pPr marL="443374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2pPr>
      <a:lvl3pPr marL="886749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3pPr>
      <a:lvl4pPr marL="1330123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4pPr>
      <a:lvl5pPr marL="1773497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5pPr>
      <a:lvl6pPr marL="2216871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6pPr>
      <a:lvl7pPr marL="2660246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7pPr>
      <a:lvl8pPr marL="3103620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8pPr>
      <a:lvl9pPr marL="3546994" algn="l" defTabSz="886749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notesSlide" Target="../notesSlides/notesSlide3.xml"/><Relationship Id="rId7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1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emf"/><Relationship Id="rId5" Type="http://schemas.openxmlformats.org/officeDocument/2006/relationships/package" Target="../embeddings/Microsoft_Word_Document1.docx"/><Relationship Id="rId10" Type="http://schemas.openxmlformats.org/officeDocument/2006/relationships/image" Target="../media/image21.emf"/><Relationship Id="rId4" Type="http://schemas.openxmlformats.org/officeDocument/2006/relationships/oleObject" Target="../embeddings/oleObject1.bin"/><Relationship Id="rId9" Type="http://schemas.openxmlformats.org/officeDocument/2006/relationships/package" Target="../embeddings/Microsoft_Word_Document3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297612"/>
            <a:ext cx="10352314" cy="27639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8563" y="1802414"/>
            <a:ext cx="9428970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dirty="0" err="1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региональнАЯ</a:t>
            </a:r>
            <a:r>
              <a:rPr lang="ru-RU" sz="3600" dirty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 </a:t>
            </a:r>
            <a:r>
              <a:rPr lang="ru-RU" sz="3600" dirty="0" err="1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программА</a:t>
            </a:r>
            <a:r>
              <a:rPr lang="ru-RU" sz="3600" dirty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 </a:t>
            </a:r>
            <a:br>
              <a:rPr lang="ru-RU" sz="3600" dirty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</a:br>
            <a:r>
              <a:rPr lang="ru-RU" sz="3600" dirty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«Повышение мобильности трудовых ресурсов»</a:t>
            </a:r>
          </a:p>
          <a:p>
            <a:pPr lvl="0">
              <a:defRPr/>
            </a:pPr>
            <a:endParaRPr lang="en-US" sz="3600" dirty="0">
              <a:solidFill>
                <a:prstClr val="white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52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601236" y="3831178"/>
            <a:ext cx="113421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2000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8277" y="116633"/>
            <a:ext cx="10572751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latin typeface="+mn-lt"/>
              </a:rPr>
              <a:t> </a:t>
            </a:r>
          </a:p>
          <a:p>
            <a:pPr algn="ctr" eaLnBrk="1" hangingPunct="1">
              <a:defRPr/>
            </a:pPr>
            <a:endParaRPr lang="ru-RU" sz="20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78486" y="1366792"/>
            <a:ext cx="10546402" cy="103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778486" y="1366792"/>
            <a:ext cx="10635028" cy="284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algn="just"/>
            <a:endParaRPr lang="ru-RU" sz="1400" b="1"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510304" y="104956"/>
            <a:ext cx="11433089" cy="8732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ПАСПОРТ РЕГИОНАЛЬНОЙ ПРОГРАММЫ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«ПОВЫШЕНИЕ МОБИЛЬНОСТИ ТРУДОВЫХ РЕСУРСОВ»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0304" y="1091364"/>
            <a:ext cx="11433089" cy="56323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ЦЕЛЬ ПРОГРАММЫ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: привлечение в Калининградскую область высококвалифицированных трудовых ресурсов из других субъектов Российской Федерации, за исключением территорий, включенных в перечень, утвержденный  распоряжением Правительства Российской Федерации от 20 апреля 2015 года № 696-р «Об утверждении перечня субъектов Российской Федерации, привлечение трудовых ресурсов в которые является приоритетным»</a:t>
            </a:r>
          </a:p>
          <a:p>
            <a:pPr algn="just"/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 panose="020B0604020202020204" charset="0"/>
              <a:cs typeface="Roboto Condensed" panose="020B060402020202020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ЗАДАЧА ПРОГРАММЫ: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 panose="020B0604020202020204" charset="0"/>
              <a:cs typeface="Roboto Condensed" panose="020B0604020202020204" charset="0"/>
            </a:endParaRP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- обеспечение работодателей 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высококвалифицированными специалистами, дефицит которых есть на региональном рынке труда;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 panose="020B0604020202020204" charset="0"/>
              <a:cs typeface="Roboto Condensed" panose="020B0604020202020204" charset="0"/>
            </a:endParaRP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- оказание работодателям финансовой поддержки в целях возмещения их затрат на привлечение работников</a:t>
            </a:r>
          </a:p>
          <a:p>
            <a:pPr algn="just"/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 panose="020B0604020202020204" charset="0"/>
              <a:cs typeface="Roboto Condensed" panose="020B0604020202020204" charset="0"/>
            </a:endParaRPr>
          </a:p>
          <a:p>
            <a:pPr algn="just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Действие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программы распространяется на правоотношения (прием работника), возникшие 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с 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01.11.2018 года</a:t>
            </a:r>
          </a:p>
          <a:p>
            <a:pPr algn="just"/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 panose="020B0604020202020204" charset="0"/>
              <a:cs typeface="Roboto Condensed" panose="020B060402020202020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ИСТОЧНИКИ ФИНАНСИРОВАНИЯ РЕГИОНАЛЬНОЙ ПРОГРАММЫ В РАСЧЕТЕ</a:t>
            </a:r>
          </a:p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НА ОДНОГО ПРИВЛЕКАЕМОГО РАБОТНИКА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:</a:t>
            </a:r>
          </a:p>
          <a:p>
            <a:pPr algn="just"/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 panose="020B0604020202020204" charset="0"/>
              <a:cs typeface="Roboto Condensed" panose="020B0604020202020204" charset="0"/>
            </a:endParaRPr>
          </a:p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Средства областного бюджета    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- 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800 тысяч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рублей</a:t>
            </a:r>
          </a:p>
          <a:p>
            <a:pPr algn="just"/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 panose="020B0604020202020204" charset="0"/>
              <a:cs typeface="Roboto Condensed" panose="020B0604020202020204" charset="0"/>
            </a:endParaRPr>
          </a:p>
          <a:p>
            <a:pPr algn="just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Обязательства  работодателя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  -  выплата среднемесячной заработной платы в размере не ниже двукратной величины дохода от трудовой деятельности, прогнозируемого Министерством экономики Калининградской области на период действия программы (2019 год – 59 452 рублей, 2020 год – 61 766 рублей, 2021 год – 63 520 рублей, 2022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–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69 528 рублей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 panose="020B0604020202020204" charset="0"/>
                <a:cs typeface="Roboto Condensed" panose="020B0604020202020204" charset="0"/>
              </a:rPr>
              <a:t> )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 panose="020B0604020202020204" charset="0"/>
              <a:cs typeface="Roboto Condensed" panose="020B0604020202020204" charset="0"/>
            </a:endParaRPr>
          </a:p>
        </p:txBody>
      </p:sp>
      <p:sp>
        <p:nvSpPr>
          <p:cNvPr id="12" name="Номер слайда 3"/>
          <p:cNvSpPr txBox="1">
            <a:spLocks/>
          </p:cNvSpPr>
          <p:nvPr/>
        </p:nvSpPr>
        <p:spPr>
          <a:xfrm>
            <a:off x="11837324" y="6492875"/>
            <a:ext cx="354676" cy="365125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91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A6499A4-D61C-4EBC-A3E5-744497485659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1562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76113" y="1267452"/>
            <a:ext cx="9660150" cy="922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307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529647" y="6408739"/>
            <a:ext cx="488462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91" b="0" i="0" u="none" strike="noStrike" kern="1200" cap="none" spc="0" normalizeH="0" baseline="0" noProof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7328" y="1124744"/>
            <a:ext cx="11887199" cy="561818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Федеральный закон от 3 июля 2018 года № 190 – ФЗ «О внесении изменений в Закон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Российской Федерации «О занятости населения в Российской Федерации» в части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совершенствования механизма повышения мобильности трудовых ресурсов»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Распоряжение Правительства Российской Федерации от 20 апреля 2015 года № 696-р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«Об утверждении перечня субъектов Российской Федерации, привлечение трудовых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ресурсов в которые является приоритетным»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Постановление Правительства Калининградской области от 01 марта 2019 года № 157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Постановление Правительства Калининградской области от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23 сентября 2021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года №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598 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Закон Калининградской области от 23 октября 2017 года № 109 «О разграничении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полномочий между органами государственной власти Калининградской области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области содействия занятости населения»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79259" y="3198230"/>
            <a:ext cx="11092043" cy="893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square" rtlCol="0" anchor="t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59488" y="38904"/>
            <a:ext cx="11775039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itchFamily="34" charset="0"/>
              </a:rPr>
              <a:t>НОРМАТИВНЫЕ ПРАВОВЫЕ АКТЫ, РЕГУЛИРУЮЩИЕ РАЗРАБОТКУ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itchFamily="34" charset="0"/>
              </a:rPr>
              <a:t>РЕГИОНАЛЬНОЙ ПРОГРАММЫ «ПОВЫШЕНИЕ МОБИЛЬНОСТИ ТРУДОВЫХ РЕСУРСОВ»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761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88070" y="91639"/>
            <a:ext cx="11586430" cy="11061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АНАЛИЗ РИСКОВ И ПОКАЗАТЕЛЕЙ ЭФФЕКТИВНОСТИ РЕАЛИЗАЦИИ </a:t>
            </a:r>
          </a:p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РЕГИОНАЛЬНОЙ ПРОГРАММЫ </a:t>
            </a:r>
          </a:p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«ПОВЫШЕНИЕ МОБИЛЬНОСТИ ТРУДОВЫХ РЕСУРСОВ»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945" y="1408855"/>
            <a:ext cx="1316542" cy="118906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999" y="2425566"/>
            <a:ext cx="2392702" cy="292608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770" y="1425058"/>
            <a:ext cx="1305547" cy="1189066"/>
          </a:xfrm>
          <a:prstGeom prst="rect">
            <a:avLst/>
          </a:prstGeom>
        </p:spPr>
      </p:pic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470900"/>
              </p:ext>
            </p:extLst>
          </p:nvPr>
        </p:nvGraphicFramePr>
        <p:xfrm>
          <a:off x="7793764" y="2871387"/>
          <a:ext cx="3958682" cy="2468880"/>
        </p:xfrm>
        <a:graphic>
          <a:graphicData uri="http://schemas.openxmlformats.org/drawingml/2006/table">
            <a:tbl>
              <a:tblPr bandRow="1">
                <a:effectLst>
                  <a:outerShdw sx="1000" sy="1000" algn="ctr" rotWithShape="0">
                    <a:srgbClr val="000000">
                      <a:alpha val="0"/>
                    </a:srgbClr>
                  </a:outerShdw>
                </a:effectLst>
                <a:tableStyleId>{08FB837D-C827-4EFA-A057-4D05807E0F7C}</a:tableStyleId>
              </a:tblPr>
              <a:tblGrid>
                <a:gridCol w="39586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19168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</a:rPr>
                        <a:t>увеличение числа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</a:rPr>
                        <a:t>высоквалифицированных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</a:rPr>
                        <a:t> рабочих мест</a:t>
                      </a:r>
                      <a:endParaRPr lang="ru-RU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2F6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8337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</a:rPr>
                        <a:t>удовлетворение потребности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</a:rPr>
                        <a:t> работодателей в высококвалифицированных рабочих кадрах</a:t>
                      </a:r>
                      <a:endParaRPr lang="ru-RU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2F6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9168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</a:rPr>
                        <a:t>снижение дисбаланса спроса и предложения на рынке труда</a:t>
                      </a:r>
                    </a:p>
                  </a:txBody>
                  <a:tcPr>
                    <a:solidFill>
                      <a:srgbClr val="F2F6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" name="Скругленный прямоугольник 33"/>
          <p:cNvSpPr/>
          <p:nvPr/>
        </p:nvSpPr>
        <p:spPr>
          <a:xfrm>
            <a:off x="484128" y="3179070"/>
            <a:ext cx="4049371" cy="9578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/>
              <a:t>Отсутствие достаточного кол-ва           высококвалифицированных специалистов </a:t>
            </a:r>
            <a:r>
              <a:rPr lang="ru-RU" sz="1600" b="1" dirty="0" err="1"/>
              <a:t>изъявивиших</a:t>
            </a:r>
            <a:r>
              <a:rPr lang="ru-RU" sz="1600" b="1" dirty="0"/>
              <a:t> желание трудоустроиться в регионе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79" y="3291921"/>
            <a:ext cx="354122" cy="366054"/>
          </a:xfrm>
          <a:prstGeom prst="rect">
            <a:avLst/>
          </a:prstGeom>
        </p:spPr>
      </p:pic>
      <p:sp>
        <p:nvSpPr>
          <p:cNvPr id="35" name="Скругленный прямоугольник 34"/>
          <p:cNvSpPr/>
          <p:nvPr/>
        </p:nvSpPr>
        <p:spPr>
          <a:xfrm>
            <a:off x="393530" y="5098708"/>
            <a:ext cx="4049371" cy="1090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Досрочное расторжение трудового          договора работником или работодателем</a:t>
            </a:r>
            <a:endParaRPr lang="ru-RU" sz="16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28" y="5275116"/>
            <a:ext cx="354122" cy="366054"/>
          </a:xfrm>
          <a:prstGeom prst="rect">
            <a:avLst/>
          </a:prstGeom>
        </p:spPr>
      </p:pic>
      <p:graphicFrame>
        <p:nvGraphicFramePr>
          <p:cNvPr id="37" name="Таблица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518913"/>
              </p:ext>
            </p:extLst>
          </p:nvPr>
        </p:nvGraphicFramePr>
        <p:xfrm>
          <a:off x="7781201" y="5619238"/>
          <a:ext cx="3840480" cy="91440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38404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78753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dirty="0"/>
                        <a:t>демографический рост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8753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600" b="1" dirty="0"/>
                        <a:t>увеличение размера средней заработной платы в регионе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2338975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63FFC-3F4A-4B71-B5C8-7ED7B6CBE892}" type="slidenum">
              <a:rPr kumimoji="0" lang="en-US" sz="1091" b="0" i="0" u="none" strike="noStrike" kern="1200" cap="none" spc="0" normalizeH="0" baseline="0" noProof="0" smtClean="0">
                <a:ln>
                  <a:noFill/>
                </a:ln>
                <a:solidFill>
                  <a:srgbClr val="2B2E36">
                    <a:lumMod val="75000"/>
                    <a:lumOff val="2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91" b="0" i="0" u="none" strike="noStrike" kern="1200" cap="none" spc="0" normalizeH="0" baseline="0" noProof="0" dirty="0">
              <a:ln>
                <a:noFill/>
              </a:ln>
              <a:solidFill>
                <a:srgbClr val="2B2E36">
                  <a:lumMod val="75000"/>
                  <a:lumOff val="2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88070" y="91639"/>
            <a:ext cx="11586430" cy="11061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СОДЕЙСТВИЕ РАБОТОДАТЕЛЮ В ПРИВЛЕЧЕНИИ ВЫСОКОКВАЛИФИЦИРОВАННЫХ КАДРОВ </a:t>
            </a:r>
          </a:p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ИЗ ДРУГИХ СУБЪЕКТОВ РОССИЙСКОЙ ФЕДЕРАЦИИ В РАМКАХ РЕГИОНАЛЬНОЙ ПРОГРАММЫ </a:t>
            </a:r>
          </a:p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«ПОВЫШЕНИЕ МОБИЛЬНОСТИ ТРУДОВЫХ РЕСУРСОВ»</a:t>
            </a:r>
          </a:p>
        </p:txBody>
      </p:sp>
      <p:sp>
        <p:nvSpPr>
          <p:cNvPr id="4" name="object 6"/>
          <p:cNvSpPr/>
          <p:nvPr/>
        </p:nvSpPr>
        <p:spPr>
          <a:xfrm>
            <a:off x="319685" y="1562282"/>
            <a:ext cx="3647977" cy="790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marL="108000"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ПЕРЕЧЕНЬ мер поддержки работодателей и ПОРЯДОК оказания ФИНАНСОВОЙ ПОДДЕРЖКИ</a:t>
            </a:r>
            <a:endParaRPr sz="16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object 37"/>
          <p:cNvSpPr/>
          <p:nvPr/>
        </p:nvSpPr>
        <p:spPr>
          <a:xfrm>
            <a:off x="4388376" y="1571028"/>
            <a:ext cx="3294638" cy="78145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marL="108000"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ПОРЯДОК и КРИТЕРИИ отбора и исключения работодателей</a:t>
            </a:r>
            <a:endParaRPr sz="1600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object 8"/>
          <p:cNvSpPr/>
          <p:nvPr/>
        </p:nvSpPr>
        <p:spPr>
          <a:xfrm>
            <a:off x="8314902" y="1583219"/>
            <a:ext cx="3580903" cy="76926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marL="492759" marR="483870" lvl="0" algn="ctr">
              <a:spcBef>
                <a:spcPts val="105"/>
              </a:spcBef>
            </a:pPr>
            <a:r>
              <a:rPr lang="ru-RU" sz="1600" b="1" spc="-11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ИНФОР</a:t>
            </a:r>
            <a:r>
              <a:rPr lang="ru-RU" sz="1600" b="1" spc="-135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М</a:t>
            </a:r>
            <a:r>
              <a:rPr lang="ru-RU" sz="1600" b="1" spc="-125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АЦИОННАЯ  </a:t>
            </a:r>
            <a:r>
              <a:rPr lang="ru-RU" sz="1600" b="1" spc="-135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ПОДДЕРЖКА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/>
            </a:endParaRPr>
          </a:p>
          <a:p>
            <a:pPr marL="7620" lvl="0" algn="ctr"/>
            <a:r>
              <a:rPr lang="ru-RU" sz="1600" b="1" spc="-95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работодателей и кандидатов </a:t>
            </a:r>
            <a:r>
              <a:rPr lang="ru-RU" sz="1600" b="1" spc="-85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на</a:t>
            </a:r>
            <a:r>
              <a:rPr lang="ru-RU" sz="16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 </a:t>
            </a:r>
            <a:r>
              <a:rPr lang="ru-RU" sz="1600" b="1" spc="-13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трудоустройство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9" name="object 25"/>
          <p:cNvSpPr/>
          <p:nvPr/>
        </p:nvSpPr>
        <p:spPr>
          <a:xfrm>
            <a:off x="8392358" y="2830988"/>
            <a:ext cx="3383380" cy="571500"/>
          </a:xfrm>
          <a:custGeom>
            <a:avLst/>
            <a:gdLst/>
            <a:ahLst/>
            <a:cxnLst/>
            <a:rect l="l" t="t" r="r" b="b"/>
            <a:pathLst>
              <a:path w="3072765" h="571500">
                <a:moveTo>
                  <a:pt x="3072384" y="0"/>
                </a:moveTo>
                <a:lnTo>
                  <a:pt x="285750" y="0"/>
                </a:lnTo>
                <a:lnTo>
                  <a:pt x="0" y="285750"/>
                </a:lnTo>
                <a:lnTo>
                  <a:pt x="285750" y="571500"/>
                </a:lnTo>
                <a:lnTo>
                  <a:pt x="3072384" y="571500"/>
                </a:lnTo>
                <a:lnTo>
                  <a:pt x="3072384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5"/>
          <p:cNvSpPr/>
          <p:nvPr/>
        </p:nvSpPr>
        <p:spPr>
          <a:xfrm>
            <a:off x="8373240" y="4384475"/>
            <a:ext cx="3462020" cy="571500"/>
          </a:xfrm>
          <a:custGeom>
            <a:avLst/>
            <a:gdLst/>
            <a:ahLst/>
            <a:cxnLst/>
            <a:rect l="l" t="t" r="r" b="b"/>
            <a:pathLst>
              <a:path w="3072765" h="571500">
                <a:moveTo>
                  <a:pt x="3072384" y="0"/>
                </a:moveTo>
                <a:lnTo>
                  <a:pt x="285750" y="0"/>
                </a:lnTo>
                <a:lnTo>
                  <a:pt x="0" y="285750"/>
                </a:lnTo>
                <a:lnTo>
                  <a:pt x="285750" y="571500"/>
                </a:lnTo>
                <a:lnTo>
                  <a:pt x="3072384" y="571500"/>
                </a:lnTo>
                <a:lnTo>
                  <a:pt x="3072384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037" y="5906552"/>
            <a:ext cx="3462020" cy="573074"/>
          </a:xfrm>
          <a:prstGeom prst="rect">
            <a:avLst/>
          </a:prstGeom>
        </p:spPr>
      </p:pic>
      <p:sp>
        <p:nvSpPr>
          <p:cNvPr id="15" name="object 36"/>
          <p:cNvSpPr txBox="1"/>
          <p:nvPr/>
        </p:nvSpPr>
        <p:spPr>
          <a:xfrm>
            <a:off x="8726417" y="6068582"/>
            <a:ext cx="2715260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67005" algn="l"/>
              </a:tabLst>
            </a:pPr>
            <a:r>
              <a:rPr lang="ru-RU" sz="1700" b="1" spc="-100" dirty="0">
                <a:latin typeface="Arial Narrow" panose="020B0606020202030204" pitchFamily="34" charset="0"/>
                <a:cs typeface="Arial"/>
              </a:rPr>
              <a:t>проведение «круглых» столов</a:t>
            </a:r>
            <a:endParaRPr sz="1700" b="1" spc="-100" dirty="0">
              <a:latin typeface="Arial Narrow" panose="020B0606020202030204" pitchFamily="34" charset="0"/>
              <a:cs typeface="Arial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27" y="2685759"/>
            <a:ext cx="2387377" cy="573074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1" y="3349992"/>
            <a:ext cx="2387377" cy="57307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27" y="4059091"/>
            <a:ext cx="2387377" cy="57307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51161" y="2704803"/>
            <a:ext cx="18614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Arial Narrow" panose="020B0606020202030204" pitchFamily="34" charset="0"/>
                <a:ea typeface="Calibri" panose="020F0502020204030204" pitchFamily="34" charset="0"/>
              </a:rPr>
              <a:t>переезд и доставка </a:t>
            </a:r>
          </a:p>
          <a:p>
            <a:r>
              <a:rPr lang="ru-RU" sz="1600" b="1" dirty="0">
                <a:latin typeface="Arial Narrow" panose="020B0606020202030204" pitchFamily="34" charset="0"/>
                <a:ea typeface="Calibri" panose="020F0502020204030204" pitchFamily="34" charset="0"/>
              </a:rPr>
              <a:t>багажа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3503" y="3457120"/>
            <a:ext cx="11753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Arial Narrow" panose="020B0606020202030204" pitchFamily="34" charset="0"/>
              </a:rPr>
              <a:t>наем жилья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06634" y="4078545"/>
            <a:ext cx="35711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 Narrow" panose="020B0606020202030204" pitchFamily="34" charset="0"/>
              </a:rPr>
              <a:t>предметы бытового</a:t>
            </a:r>
          </a:p>
          <a:p>
            <a:r>
              <a:rPr lang="ru-RU" sz="1600" b="1" dirty="0">
                <a:latin typeface="Arial Narrow" panose="020B0606020202030204" pitchFamily="34" charset="0"/>
              </a:rPr>
              <a:t>обустройства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354" y="4731358"/>
            <a:ext cx="2387377" cy="573074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306634" y="4755543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Arial Narrow" panose="020B0606020202030204" pitchFamily="34" charset="0"/>
              </a:rPr>
              <a:t>повышение </a:t>
            </a:r>
          </a:p>
          <a:p>
            <a:r>
              <a:rPr lang="ru-RU" sz="1600" b="1" dirty="0">
                <a:latin typeface="Arial Narrow" panose="020B0606020202030204" pitchFamily="34" charset="0"/>
              </a:rPr>
              <a:t>квалификации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527" y="5383637"/>
            <a:ext cx="2387377" cy="57307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527" y="6150008"/>
            <a:ext cx="2387377" cy="57307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288069" y="5304851"/>
            <a:ext cx="2267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 Narrow" panose="020B0606020202030204" pitchFamily="34" charset="0"/>
              </a:rPr>
              <a:t>консульский сбор при оформлении шенгенской визы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6633" y="6103703"/>
            <a:ext cx="2665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 Narrow" panose="020B0606020202030204" pitchFamily="34" charset="0"/>
              </a:rPr>
              <a:t>приобретение жилья </a:t>
            </a:r>
          </a:p>
          <a:p>
            <a:r>
              <a:rPr lang="ru-RU" sz="1600" b="1" dirty="0">
                <a:latin typeface="Arial Narrow" panose="020B0606020202030204" pitchFamily="34" charset="0"/>
              </a:rPr>
              <a:t>(в т. ч. по ипотечному займу)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3138" y="2806111"/>
            <a:ext cx="438950" cy="295072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3138" y="6100910"/>
            <a:ext cx="438950" cy="64060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6960" y="2539010"/>
            <a:ext cx="1743965" cy="1463636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0317" y="5267946"/>
            <a:ext cx="1755209" cy="1434888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6405" y="3154903"/>
            <a:ext cx="862993" cy="390178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2501" y="5845378"/>
            <a:ext cx="855504" cy="396274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57103" y="5019985"/>
            <a:ext cx="536494" cy="670618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8886" y="4645535"/>
            <a:ext cx="774259" cy="396274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03219" y="3725867"/>
            <a:ext cx="457240" cy="597460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54148" y="4284639"/>
            <a:ext cx="664522" cy="408467"/>
          </a:xfrm>
          <a:prstGeom prst="rect">
            <a:avLst/>
          </a:prstGeom>
        </p:spPr>
      </p:pic>
      <p:sp>
        <p:nvSpPr>
          <p:cNvPr id="51" name="Скругленный прямоугольник 50"/>
          <p:cNvSpPr/>
          <p:nvPr/>
        </p:nvSpPr>
        <p:spPr>
          <a:xfrm>
            <a:off x="3273182" y="5906552"/>
            <a:ext cx="448373" cy="920803"/>
          </a:xfrm>
          <a:prstGeom prst="roundRect">
            <a:avLst>
              <a:gd name="adj" fmla="val 29164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600" b="1" u="sng" dirty="0">
                <a:solidFill>
                  <a:schemeClr val="accent1"/>
                </a:solidFill>
              </a:rPr>
              <a:t>297 </a:t>
            </a:r>
            <a:r>
              <a:rPr lang="ru-RU" sz="1600" b="1" u="sng" dirty="0" err="1">
                <a:solidFill>
                  <a:schemeClr val="accent1"/>
                </a:solidFill>
              </a:rPr>
              <a:t>тыс.руб</a:t>
            </a:r>
            <a:r>
              <a:rPr lang="ru-RU" sz="1600" b="1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3273183" y="2682552"/>
            <a:ext cx="483324" cy="307427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b="1" u="sng" dirty="0">
                <a:solidFill>
                  <a:schemeClr val="accent1"/>
                </a:solidFill>
              </a:rPr>
              <a:t>225 </a:t>
            </a:r>
            <a:r>
              <a:rPr lang="ru-RU" sz="1600" b="1" u="sng" dirty="0" err="1">
                <a:solidFill>
                  <a:schemeClr val="accent1"/>
                </a:solidFill>
              </a:rPr>
              <a:t>тыс.руб</a:t>
            </a:r>
            <a:r>
              <a:rPr lang="ru-RU" sz="2000" dirty="0"/>
              <a:t>.</a:t>
            </a:r>
          </a:p>
        </p:txBody>
      </p:sp>
      <p:sp>
        <p:nvSpPr>
          <p:cNvPr id="54" name="object 36"/>
          <p:cNvSpPr txBox="1"/>
          <p:nvPr/>
        </p:nvSpPr>
        <p:spPr>
          <a:xfrm>
            <a:off x="8769567" y="4448369"/>
            <a:ext cx="271526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67005" algn="l"/>
              </a:tabLst>
            </a:pPr>
            <a:r>
              <a:rPr lang="ru-RU" sz="1700" b="1" spc="-100" dirty="0">
                <a:latin typeface="Arial Narrow" panose="020B0606020202030204" pitchFamily="34" charset="0"/>
                <a:cs typeface="Arial"/>
              </a:rPr>
              <a:t>сведения о потребности в квалифицированных работниках</a:t>
            </a:r>
            <a:endParaRPr sz="1700" b="1" spc="-100" dirty="0"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8618305" y="2846594"/>
            <a:ext cx="301268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>
              <a:lnSpc>
                <a:spcPct val="100000"/>
              </a:lnSpc>
              <a:buFont typeface="Wingdings"/>
              <a:buChar char=""/>
              <a:tabLst>
                <a:tab pos="167005" algn="l"/>
              </a:tabLst>
            </a:pPr>
            <a:r>
              <a:rPr lang="ru-RU" sz="1700" b="1" spc="-100" dirty="0">
                <a:latin typeface="Arial Narrow" panose="020B0606020202030204" pitchFamily="34" charset="0"/>
                <a:cs typeface="Arial"/>
              </a:rPr>
              <a:t>информация об условиях</a:t>
            </a:r>
          </a:p>
          <a:p>
            <a:pPr marR="5080">
              <a:lnSpc>
                <a:spcPct val="100000"/>
              </a:lnSpc>
              <a:tabLst>
                <a:tab pos="167005" algn="l"/>
              </a:tabLst>
            </a:pPr>
            <a:r>
              <a:rPr lang="ru-RU" sz="1700" b="1" spc="-100" dirty="0">
                <a:latin typeface="Arial Narrow" panose="020B0606020202030204" pitchFamily="34" charset="0"/>
                <a:cs typeface="Arial"/>
              </a:rPr>
              <a:t> участия в региональной программе</a:t>
            </a:r>
          </a:p>
        </p:txBody>
      </p:sp>
      <p:sp>
        <p:nvSpPr>
          <p:cNvPr id="38" name="Номер слайда 3"/>
          <p:cNvSpPr txBox="1">
            <a:spLocks/>
          </p:cNvSpPr>
          <p:nvPr/>
        </p:nvSpPr>
        <p:spPr>
          <a:xfrm>
            <a:off x="11837324" y="6492875"/>
            <a:ext cx="354676" cy="365125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91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A6499A4-D61C-4EBC-A3E5-744497485659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37033" y="3978690"/>
            <a:ext cx="1743965" cy="146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81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382773" y="408732"/>
            <a:ext cx="11454552" cy="10801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algn="ctr">
              <a:spcBef>
                <a:spcPct val="0"/>
              </a:spcBef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УСЛОВИЕ ПРИВЛЕЧЕНИЯ РАБОТНИКОВ РАБОТОДАТЕЛЕМ-УЧАСТНИКОМ </a:t>
            </a:r>
          </a:p>
          <a:p>
            <a:pPr algn="ctr">
              <a:spcBef>
                <a:spcPct val="0"/>
              </a:spcBef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РЕГИОНАЛЬНОЙ ПРОГРАММЫ </a:t>
            </a:r>
          </a:p>
          <a:p>
            <a:pPr algn="ctr">
              <a:spcBef>
                <a:spcPct val="0"/>
              </a:spcBef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«ПОВЫШЕНИЕ МОБИЛЬНОСТИ ТРУДОВЫХ РЕСУРСОВ»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2773" y="1916832"/>
            <a:ext cx="11562494" cy="28007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Привлечение работников для участия в региональной программе из других субъектов Российской Федерации за исключением территорий, включенных в перечень, утвержденный  распоряжением Правительства Российской Федерации от 20 апреля 2015 года № 696-р «Об утверждении перечня субъектов Российской Федерации, привлечение трудовых ресурсов в которые является приоритетным»: (19 субъектов: Красноярский, Камчатский, Приморский, Хабаровский, Забайкальский края, Амурская, Архангельская, Вологодская, Калужская, Магаданская, Сахалинская, Тамбовская, Ульяновская, Еврейская автономная, Курганская области, Чукотский автономный округ, Республики Бурятия, Коми, Саха (Якутия)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11837324" y="6492875"/>
            <a:ext cx="354676" cy="365125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91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A6499A4-D61C-4EBC-A3E5-744497485659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024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201154" y="114803"/>
            <a:ext cx="11813508" cy="8527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algn="ctr">
              <a:spcBef>
                <a:spcPct val="0"/>
              </a:spcBef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ТРЕБОВАНИЯ К УЧАСТНИКАМ ОТБОРА В РЕГИОНАЛЬНУЮ ПРОГРАММУ </a:t>
            </a:r>
          </a:p>
          <a:p>
            <a:pPr algn="ctr">
              <a:spcBef>
                <a:spcPct val="0"/>
              </a:spcBef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«ПОВЫШЕНИЕ МОБИЛЬНОСТИ ТРУДОВЫХ РЕСУРСОВ»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01154" y="1066801"/>
            <a:ext cx="11813508" cy="565467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rtlCol="0" anchor="t"/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AutoNum type="arabicParenR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наличие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регистрации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ЮЛ  в соответствии с законодательством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Российской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Федерации и осуществление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еятельности на 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территории Калининградской области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2) отсутствие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задолженности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выплате заработной платы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3) не нахождение в процессе ликвидации, реорганизации, банкротства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endParaRPr lang="ru-RU" sz="17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11837324" y="6492875"/>
            <a:ext cx="354676" cy="365125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91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A6499A4-D61C-4EBC-A3E5-744497485659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232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201154" y="114803"/>
            <a:ext cx="11813508" cy="6644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none" rtlCol="0" anchor="ctr"/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КРИТЕРИИ ОЦЕНКИ РАБОТОДАТЕЛЕЙ ДЛЯ ОТБОРА В РЕГИОНАЛЬНУЮ ПРОГРАММУ </a:t>
            </a:r>
          </a:p>
          <a:p>
            <a:pPr algn="ctr">
              <a:spcBef>
                <a:spcPct val="0"/>
              </a:spcBef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«ПОВЫШЕНИЕ МОБИЛЬНОСТИ ТРУДОВЫХ РЕСУРСОВ»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01154" y="1066801"/>
            <a:ext cx="11813508" cy="565467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rtlCol="0" anchor="t"/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endParaRPr lang="ru-RU" sz="17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11837324" y="6492875"/>
            <a:ext cx="354676" cy="365125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91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A6499A4-D61C-4EBC-A3E5-744497485659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2592649"/>
              </p:ext>
            </p:extLst>
          </p:nvPr>
        </p:nvGraphicFramePr>
        <p:xfrm>
          <a:off x="201154" y="1074738"/>
          <a:ext cx="35766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Документ" r:id="rId5" imgW="6010964" imgH="9105579" progId="Word.Document.12">
                  <p:embed/>
                </p:oleObj>
              </mc:Choice>
              <mc:Fallback>
                <p:oleObj name="Документ" r:id="rId5" imgW="6010964" imgH="91055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1154" y="1074738"/>
                        <a:ext cx="35766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8799"/>
              </p:ext>
            </p:extLst>
          </p:nvPr>
        </p:nvGraphicFramePr>
        <p:xfrm>
          <a:off x="4219464" y="1066801"/>
          <a:ext cx="3624263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Документ" r:id="rId7" imgW="6076271" imgH="9084712" progId="Word.Document.12">
                  <p:embed/>
                </p:oleObj>
              </mc:Choice>
              <mc:Fallback>
                <p:oleObj name="Документ" r:id="rId7" imgW="6076271" imgH="90847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19464" y="1066801"/>
                        <a:ext cx="3624263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1653693"/>
              </p:ext>
            </p:extLst>
          </p:nvPr>
        </p:nvGraphicFramePr>
        <p:xfrm>
          <a:off x="8142134" y="1066802"/>
          <a:ext cx="3299793" cy="5426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Документ" r:id="rId9" imgW="6076271" imgH="4325916" progId="Word.Document.12">
                  <p:embed/>
                </p:oleObj>
              </mc:Choice>
              <mc:Fallback>
                <p:oleObj name="Документ" r:id="rId9" imgW="6076271" imgH="432591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142134" y="1066802"/>
                        <a:ext cx="3299793" cy="54260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7290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DO Colored">
      <a:dk1>
        <a:sysClr val="windowText" lastClr="000000"/>
      </a:dk1>
      <a:lt1>
        <a:sysClr val="window" lastClr="FFFFFF"/>
      </a:lt1>
      <a:dk2>
        <a:srgbClr val="2B2E36"/>
      </a:dk2>
      <a:lt2>
        <a:srgbClr val="F2F6F7"/>
      </a:lt2>
      <a:accent1>
        <a:srgbClr val="E33D49"/>
      </a:accent1>
      <a:accent2>
        <a:srgbClr val="F4AC1C"/>
      </a:accent2>
      <a:accent3>
        <a:srgbClr val="B0C96B"/>
      </a:accent3>
      <a:accent4>
        <a:srgbClr val="2F93C7"/>
      </a:accent4>
      <a:accent5>
        <a:srgbClr val="60C067"/>
      </a:accent5>
      <a:accent6>
        <a:srgbClr val="AAB2BD"/>
      </a:accent6>
      <a:hlink>
        <a:srgbClr val="E33D49"/>
      </a:hlink>
      <a:folHlink>
        <a:srgbClr val="6899D1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MODO Colored">
      <a:dk1>
        <a:sysClr val="windowText" lastClr="000000"/>
      </a:dk1>
      <a:lt1>
        <a:sysClr val="window" lastClr="FFFFFF"/>
      </a:lt1>
      <a:dk2>
        <a:srgbClr val="2B2E36"/>
      </a:dk2>
      <a:lt2>
        <a:srgbClr val="F2F6F7"/>
      </a:lt2>
      <a:accent1>
        <a:srgbClr val="E33D49"/>
      </a:accent1>
      <a:accent2>
        <a:srgbClr val="F4AC1C"/>
      </a:accent2>
      <a:accent3>
        <a:srgbClr val="B0C96B"/>
      </a:accent3>
      <a:accent4>
        <a:srgbClr val="2F93C7"/>
      </a:accent4>
      <a:accent5>
        <a:srgbClr val="60C067"/>
      </a:accent5>
      <a:accent6>
        <a:srgbClr val="AAB2BD"/>
      </a:accent6>
      <a:hlink>
        <a:srgbClr val="E33D49"/>
      </a:hlink>
      <a:folHlink>
        <a:srgbClr val="6899D1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O Colored">
    <a:dk1>
      <a:sysClr val="windowText" lastClr="000000"/>
    </a:dk1>
    <a:lt1>
      <a:sysClr val="window" lastClr="FFFFFF"/>
    </a:lt1>
    <a:dk2>
      <a:srgbClr val="2B2E36"/>
    </a:dk2>
    <a:lt2>
      <a:srgbClr val="F2F6F7"/>
    </a:lt2>
    <a:accent1>
      <a:srgbClr val="E33D49"/>
    </a:accent1>
    <a:accent2>
      <a:srgbClr val="F4AC1C"/>
    </a:accent2>
    <a:accent3>
      <a:srgbClr val="B0C96B"/>
    </a:accent3>
    <a:accent4>
      <a:srgbClr val="2F93C7"/>
    </a:accent4>
    <a:accent5>
      <a:srgbClr val="60C067"/>
    </a:accent5>
    <a:accent6>
      <a:srgbClr val="AAB2BD"/>
    </a:accent6>
    <a:hlink>
      <a:srgbClr val="E33D49"/>
    </a:hlink>
    <a:folHlink>
      <a:srgbClr val="6899D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7213</TotalTime>
  <Words>552</Words>
  <Application>Microsoft Office PowerPoint</Application>
  <PresentationFormat>Произвольный</PresentationFormat>
  <Paragraphs>89</Paragraphs>
  <Slides>8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22" baseType="lpstr">
      <vt:lpstr>Arial</vt:lpstr>
      <vt:lpstr>Roboto</vt:lpstr>
      <vt:lpstr>Wingdings</vt:lpstr>
      <vt:lpstr>Arial Narrow</vt:lpstr>
      <vt:lpstr>Times New Roman</vt:lpstr>
      <vt:lpstr>Calibri Light</vt:lpstr>
      <vt:lpstr>Roboto Condensed</vt:lpstr>
      <vt:lpstr>Bebas Neue Bold</vt:lpstr>
      <vt:lpstr>Gill Sans</vt:lpstr>
      <vt:lpstr>Calibri</vt:lpstr>
      <vt:lpstr>Office Theme</vt:lpstr>
      <vt:lpstr>1_Office Theme</vt:lpstr>
      <vt:lpstr>Документ</vt:lpstr>
      <vt:lpstr>Microsoft Word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Амира Абаева</cp:lastModifiedBy>
  <cp:revision>320</cp:revision>
  <cp:lastPrinted>2021-03-15T07:32:34Z</cp:lastPrinted>
  <dcterms:created xsi:type="dcterms:W3CDTF">2017-04-30T10:46:05Z</dcterms:created>
  <dcterms:modified xsi:type="dcterms:W3CDTF">2022-04-25T12:52:29Z</dcterms:modified>
</cp:coreProperties>
</file>